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4.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5.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 id="2147483832" r:id="rId3"/>
    <p:sldMasterId id="2147483844" r:id="rId4"/>
    <p:sldMasterId id="2147483857" r:id="rId5"/>
    <p:sldMasterId id="2147483891" r:id="rId6"/>
  </p:sldMasterIdLst>
  <p:notesMasterIdLst>
    <p:notesMasterId r:id="rId17"/>
  </p:notesMasterIdLst>
  <p:handoutMasterIdLst>
    <p:handoutMasterId r:id="rId18"/>
  </p:handoutMasterIdLst>
  <p:sldIdLst>
    <p:sldId id="274" r:id="rId7"/>
    <p:sldId id="616" r:id="rId8"/>
    <p:sldId id="615" r:id="rId9"/>
    <p:sldId id="271" r:id="rId10"/>
    <p:sldId id="260" r:id="rId11"/>
    <p:sldId id="390" r:id="rId12"/>
    <p:sldId id="614" r:id="rId13"/>
    <p:sldId id="606" r:id="rId14"/>
    <p:sldId id="617" r:id="rId15"/>
    <p:sldId id="273" r:id="rId1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99"/>
    <a:srgbClr val="00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9" d="100"/>
          <a:sy n="109" d="100"/>
        </p:scale>
        <p:origin x="706" y="82"/>
      </p:cViewPr>
      <p:guideLst>
        <p:guide orient="horz" pos="1620"/>
        <p:guide pos="2880"/>
      </p:guideLst>
    </p:cSldViewPr>
  </p:slideViewPr>
  <p:notesTextViewPr>
    <p:cViewPr>
      <p:scale>
        <a:sx n="100" d="100"/>
        <a:sy n="100" d="100"/>
      </p:scale>
      <p:origin x="0" y="0"/>
    </p:cViewPr>
  </p:notesTextViewPr>
  <p:notesViewPr>
    <p:cSldViewPr>
      <p:cViewPr varScale="1">
        <p:scale>
          <a:sx n="52" d="100"/>
          <a:sy n="52" d="100"/>
        </p:scale>
        <p:origin x="-2716" y="-6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F166979-06F8-466F-BA03-86F785838F81}" type="datetimeFigureOut">
              <a:rPr lang="en-US" smtClean="0"/>
              <a:t>8/4/2022</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876A270-1BF3-43D5-BE59-9C786F7C2FFF}" type="slidenum">
              <a:rPr lang="en-US" smtClean="0"/>
              <a:t>‹#›</a:t>
            </a:fld>
            <a:endParaRPr lang="en-US" dirty="0"/>
          </a:p>
        </p:txBody>
      </p:sp>
    </p:spTree>
    <p:extLst>
      <p:ext uri="{BB962C8B-B14F-4D97-AF65-F5344CB8AC3E}">
        <p14:creationId xmlns:p14="http://schemas.microsoft.com/office/powerpoint/2010/main" val="10547346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4210F0F-DDC0-4366-B3C0-7828DDF58326}" type="datetimeFigureOut">
              <a:rPr lang="en-US" smtClean="0"/>
              <a:t>8/4/2022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C4DDB89-7C5E-46A0-8754-45B48DE2BEE5}" type="slidenum">
              <a:rPr lang="en-US" smtClean="0"/>
              <a:t>‹#›</a:t>
            </a:fld>
            <a:endParaRPr lang="en-US" dirty="0"/>
          </a:p>
        </p:txBody>
      </p:sp>
    </p:spTree>
    <p:extLst>
      <p:ext uri="{BB962C8B-B14F-4D97-AF65-F5344CB8AC3E}">
        <p14:creationId xmlns:p14="http://schemas.microsoft.com/office/powerpoint/2010/main" val="33197770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0EE508-7BBF-434B-B6C3-608216BAA6F0}"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6167109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Business Layou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A596077-5166-4CBD-B347-54C6AEE790F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19854" r="5150"/>
          <a:stretch/>
        </p:blipFill>
        <p:spPr bwMode="gray">
          <a:xfrm>
            <a:off x="0" y="-234"/>
            <a:ext cx="9144000" cy="5143967"/>
          </a:xfrm>
          <a:prstGeom prst="rect">
            <a:avLst/>
          </a:prstGeom>
        </p:spPr>
      </p:pic>
      <p:sp>
        <p:nvSpPr>
          <p:cNvPr id="13" name="Rectangle 12">
            <a:extLst>
              <a:ext uri="{FF2B5EF4-FFF2-40B4-BE49-F238E27FC236}">
                <a16:creationId xmlns:a16="http://schemas.microsoft.com/office/drawing/2014/main" id="{C92F14E2-37A9-4D39-B916-DC1D5C9B6C99}"/>
              </a:ext>
            </a:extLst>
          </p:cNvPr>
          <p:cNvSpPr/>
          <p:nvPr/>
        </p:nvSpPr>
        <p:spPr bwMode="gray">
          <a:xfrm>
            <a:off x="0" y="-233"/>
            <a:ext cx="8337772" cy="5143734"/>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bwMode="gray">
          <a:xfrm>
            <a:off x="371476" y="828686"/>
            <a:ext cx="5580290" cy="2051879"/>
          </a:xfrm>
        </p:spPr>
        <p:txBody>
          <a:bodyPr anchor="b"/>
          <a:lstStyle>
            <a:lvl1pPr algn="l">
              <a:defRPr sz="3200"/>
            </a:lvl1pPr>
          </a:lstStyle>
          <a:p>
            <a:r>
              <a:rPr lang="en-US" dirty="0"/>
              <a:t>Insightful presentation title in sentence case max 3 lines</a:t>
            </a:r>
          </a:p>
        </p:txBody>
      </p:sp>
      <p:sp>
        <p:nvSpPr>
          <p:cNvPr id="3" name="Subtitle 2"/>
          <p:cNvSpPr>
            <a:spLocks noGrp="1"/>
          </p:cNvSpPr>
          <p:nvPr>
            <p:ph type="subTitle" idx="1" hasCustomPrompt="1"/>
          </p:nvPr>
        </p:nvSpPr>
        <p:spPr bwMode="gray">
          <a:xfrm>
            <a:off x="371476" y="2943236"/>
            <a:ext cx="5580290" cy="730703"/>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Event City or Speaker Name</a:t>
            </a:r>
          </a:p>
        </p:txBody>
      </p:sp>
      <p:sp>
        <p:nvSpPr>
          <p:cNvPr id="11" name="Text Placeholder 10"/>
          <p:cNvSpPr>
            <a:spLocks noGrp="1"/>
          </p:cNvSpPr>
          <p:nvPr>
            <p:ph type="body" sz="quarter" idx="13" hasCustomPrompt="1"/>
          </p:nvPr>
        </p:nvSpPr>
        <p:spPr bwMode="gray">
          <a:xfrm>
            <a:off x="371476" y="3742996"/>
            <a:ext cx="5580008" cy="526937"/>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763FAFB6-26AF-42D0-9AFD-7653A33D6836}"/>
              </a:ext>
            </a:extLst>
          </p:cNvPr>
          <p:cNvSpPr>
            <a:spLocks noGrp="1"/>
          </p:cNvSpPr>
          <p:nvPr>
            <p:ph type="dt" sz="half" idx="14"/>
          </p:nvPr>
        </p:nvSpPr>
        <p:spPr bwMode="gray"/>
        <p:txBody>
          <a:bodyPr/>
          <a:lstStyle/>
          <a:p>
            <a:fld id="{F46C0F6D-FF29-EF40-B945-A43434082DCF}" type="datetime1">
              <a:rPr lang="en-US" smtClean="0">
                <a:solidFill>
                  <a:srgbClr val="55565A">
                    <a:tint val="75000"/>
                  </a:srgbClr>
                </a:solidFill>
              </a:rPr>
              <a:pPr/>
              <a:t>8/4/2022</a:t>
            </a:fld>
            <a:endParaRPr lang="en-US" dirty="0">
              <a:solidFill>
                <a:srgbClr val="55565A">
                  <a:tint val="75000"/>
                </a:srgbClr>
              </a:solidFill>
            </a:endParaRPr>
          </a:p>
        </p:txBody>
      </p:sp>
      <p:pic>
        <p:nvPicPr>
          <p:cNvPr id="7" name="Picture 6">
            <a:extLst>
              <a:ext uri="{FF2B5EF4-FFF2-40B4-BE49-F238E27FC236}">
                <a16:creationId xmlns:a16="http://schemas.microsoft.com/office/drawing/2014/main" id="{0BBFCF61-F3BE-403F-A717-AED28A2EBAB6}"/>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245" t="16985" r="7983" b="18016"/>
          <a:stretch/>
        </p:blipFill>
        <p:spPr>
          <a:xfrm>
            <a:off x="355196" y="4320419"/>
            <a:ext cx="2197554" cy="537333"/>
          </a:xfrm>
          <a:prstGeom prst="rect">
            <a:avLst/>
          </a:prstGeom>
        </p:spPr>
      </p:pic>
    </p:spTree>
    <p:extLst>
      <p:ext uri="{BB962C8B-B14F-4D97-AF65-F5344CB8AC3E}">
        <p14:creationId xmlns:p14="http://schemas.microsoft.com/office/powerpoint/2010/main" val="3693843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578C00ED-F341-9B44-B25A-B095DC1847D9}"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10" name="Text Placeholder 9"/>
          <p:cNvSpPr>
            <a:spLocks noGrp="1"/>
          </p:cNvSpPr>
          <p:nvPr>
            <p:ph type="body" sz="quarter" idx="14" hasCustomPrompt="1"/>
          </p:nvPr>
        </p:nvSpPr>
        <p:spPr>
          <a:xfrm>
            <a:off x="844400" y="1371602"/>
            <a:ext cx="1865376" cy="1400175"/>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1" name="Text Placeholder 9"/>
          <p:cNvSpPr>
            <a:spLocks noGrp="1"/>
          </p:cNvSpPr>
          <p:nvPr>
            <p:ph type="body" sz="quarter" idx="15" hasCustomPrompt="1"/>
          </p:nvPr>
        </p:nvSpPr>
        <p:spPr>
          <a:xfrm>
            <a:off x="3583647" y="1371602"/>
            <a:ext cx="1865376" cy="1400175"/>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2" name="Text Placeholder 9"/>
          <p:cNvSpPr>
            <a:spLocks noGrp="1"/>
          </p:cNvSpPr>
          <p:nvPr>
            <p:ph type="body" sz="quarter" idx="16" hasCustomPrompt="1"/>
          </p:nvPr>
        </p:nvSpPr>
        <p:spPr>
          <a:xfrm>
            <a:off x="6387836" y="1371602"/>
            <a:ext cx="1865376" cy="1400175"/>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3" name="Content Placeholder 2"/>
          <p:cNvSpPr>
            <a:spLocks noGrp="1"/>
          </p:cNvSpPr>
          <p:nvPr>
            <p:ph sz="half" idx="1" hasCustomPrompt="1"/>
          </p:nvPr>
        </p:nvSpPr>
        <p:spPr>
          <a:xfrm>
            <a:off x="458558" y="3303816"/>
            <a:ext cx="2606040" cy="1125310"/>
          </a:xfrm>
        </p:spPr>
        <p:txBody>
          <a:bodyPr/>
          <a:lstStyle>
            <a:lvl1pPr>
              <a:defRPr sz="1400"/>
            </a:lvl1pPr>
            <a:lvl2pPr>
              <a:defRPr sz="1400"/>
            </a:lvl2pPr>
            <a:lvl3pPr>
              <a:defRPr sz="1400"/>
            </a:lvl3pPr>
            <a:lvl4pPr>
              <a:defRPr sz="1400"/>
            </a:lvl4pPr>
            <a:lvl5pPr>
              <a:defRPr sz="1200"/>
            </a:lvl5pPr>
          </a:lstStyle>
          <a:p>
            <a:pPr lvl="0"/>
            <a:r>
              <a:rPr lang="en-US" dirty="0"/>
              <a:t>Type 14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half" idx="17" hasCustomPrompt="1"/>
          </p:nvPr>
        </p:nvSpPr>
        <p:spPr>
          <a:xfrm>
            <a:off x="3287483" y="3303816"/>
            <a:ext cx="2606040" cy="1125310"/>
          </a:xfrm>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None/>
              <a:tabLst/>
              <a:defRPr sz="1400"/>
            </a:lvl1pPr>
            <a:lvl2pPr>
              <a:defRPr sz="1400"/>
            </a:lvl2pPr>
            <a:lvl3pPr>
              <a:defRPr sz="1400"/>
            </a:lvl3pPr>
            <a:lvl4pPr>
              <a:defRPr sz="1400"/>
            </a:lvl4pPr>
            <a:lvl5pPr>
              <a:defRPr sz="1200"/>
            </a:lvl5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Type 14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sz="half" idx="18" hasCustomPrompt="1"/>
          </p:nvPr>
        </p:nvSpPr>
        <p:spPr>
          <a:xfrm>
            <a:off x="6087834" y="3303816"/>
            <a:ext cx="2606040" cy="1125310"/>
          </a:xfrm>
        </p:spPr>
        <p:txBody>
          <a:bodyPr/>
          <a:lstStyle>
            <a:lvl1pPr>
              <a:buNone/>
              <a:defRPr sz="1400"/>
            </a:lvl1pPr>
            <a:lvl2pPr>
              <a:defRPr sz="1100"/>
            </a:lvl2pPr>
            <a:lvl3pPr>
              <a:defRPr sz="1400"/>
            </a:lvl3pPr>
            <a:lvl4pPr>
              <a:defRPr sz="1400"/>
            </a:lvl4pPr>
            <a:lvl5pPr>
              <a:defRPr sz="1200"/>
            </a:lvl5pPr>
          </a:lstStyle>
          <a:p>
            <a:pPr lvl="0"/>
            <a:r>
              <a:rPr lang="en-US" dirty="0"/>
              <a:t>Type 14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7">
            <a:extLst>
              <a:ext uri="{FF2B5EF4-FFF2-40B4-BE49-F238E27FC236}">
                <a16:creationId xmlns:a16="http://schemas.microsoft.com/office/drawing/2014/main" id="{E4C26CD5-34F3-447A-AB99-996C787507D2}"/>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
        <p:nvSpPr>
          <p:cNvPr id="17" name="Text Placeholder 7">
            <a:extLst>
              <a:ext uri="{FF2B5EF4-FFF2-40B4-BE49-F238E27FC236}">
                <a16:creationId xmlns:a16="http://schemas.microsoft.com/office/drawing/2014/main" id="{6527FE76-EAF5-46DF-A8B1-057E2E101E6E}"/>
              </a:ext>
            </a:extLst>
          </p:cNvPr>
          <p:cNvSpPr>
            <a:spLocks noGrp="1"/>
          </p:cNvSpPr>
          <p:nvPr>
            <p:ph type="body" sz="quarter" idx="19" hasCustomPrompt="1"/>
          </p:nvPr>
        </p:nvSpPr>
        <p:spPr>
          <a:xfrm>
            <a:off x="457659" y="2901554"/>
            <a:ext cx="2606040" cy="342900"/>
          </a:xfrm>
        </p:spPr>
        <p:txBody>
          <a:bodyPr/>
          <a:lstStyle>
            <a:lvl1pPr>
              <a:defRPr sz="1400">
                <a:solidFill>
                  <a:schemeClr val="accent1"/>
                </a:solidFill>
              </a:defRPr>
            </a:lvl1pPr>
          </a:lstStyle>
          <a:p>
            <a:pPr lvl="0"/>
            <a:r>
              <a:rPr lang="en-US" dirty="0"/>
              <a:t>Type subhead in 14 pt orange | Max two lines</a:t>
            </a:r>
          </a:p>
        </p:txBody>
      </p:sp>
      <p:sp>
        <p:nvSpPr>
          <p:cNvPr id="20" name="Text Placeholder 7">
            <a:extLst>
              <a:ext uri="{FF2B5EF4-FFF2-40B4-BE49-F238E27FC236}">
                <a16:creationId xmlns:a16="http://schemas.microsoft.com/office/drawing/2014/main" id="{A3AD66D5-CC76-4534-BE48-B2161A8EDC68}"/>
              </a:ext>
            </a:extLst>
          </p:cNvPr>
          <p:cNvSpPr>
            <a:spLocks noGrp="1"/>
          </p:cNvSpPr>
          <p:nvPr>
            <p:ph type="body" sz="quarter" idx="20" hasCustomPrompt="1"/>
          </p:nvPr>
        </p:nvSpPr>
        <p:spPr>
          <a:xfrm>
            <a:off x="3287484" y="2901554"/>
            <a:ext cx="2606040" cy="342900"/>
          </a:xfrm>
        </p:spPr>
        <p:txBody>
          <a:bodyPr/>
          <a:lstStyle>
            <a:lvl1pPr>
              <a:defRPr sz="1400">
                <a:solidFill>
                  <a:schemeClr val="accent1"/>
                </a:solidFill>
              </a:defRPr>
            </a:lvl1pPr>
          </a:lstStyle>
          <a:p>
            <a:pPr lvl="0"/>
            <a:r>
              <a:rPr lang="en-US" dirty="0"/>
              <a:t>Type subhead in 14 pt orange | Max two lines</a:t>
            </a:r>
          </a:p>
        </p:txBody>
      </p:sp>
      <p:sp>
        <p:nvSpPr>
          <p:cNvPr id="21" name="Text Placeholder 7">
            <a:extLst>
              <a:ext uri="{FF2B5EF4-FFF2-40B4-BE49-F238E27FC236}">
                <a16:creationId xmlns:a16="http://schemas.microsoft.com/office/drawing/2014/main" id="{A0AF64BB-0F19-406C-A38C-9774B21BAC18}"/>
              </a:ext>
            </a:extLst>
          </p:cNvPr>
          <p:cNvSpPr>
            <a:spLocks noGrp="1"/>
          </p:cNvSpPr>
          <p:nvPr>
            <p:ph type="body" sz="quarter" idx="21" hasCustomPrompt="1"/>
          </p:nvPr>
        </p:nvSpPr>
        <p:spPr>
          <a:xfrm>
            <a:off x="6087834" y="2901554"/>
            <a:ext cx="2606040" cy="342900"/>
          </a:xfrm>
        </p:spPr>
        <p:txBody>
          <a:bodyPr/>
          <a:lstStyle>
            <a:lvl1pPr>
              <a:defRPr sz="1400">
                <a:solidFill>
                  <a:schemeClr val="accent1"/>
                </a:solidFill>
              </a:defRPr>
            </a:lvl1pPr>
          </a:lstStyle>
          <a:p>
            <a:pPr lvl="0"/>
            <a:r>
              <a:rPr lang="en-US" dirty="0"/>
              <a:t>Type subhead in 14 pt orange | Max two lines</a:t>
            </a:r>
          </a:p>
        </p:txBody>
      </p:sp>
    </p:spTree>
    <p:extLst>
      <p:ext uri="{BB962C8B-B14F-4D97-AF65-F5344CB8AC3E}">
        <p14:creationId xmlns:p14="http://schemas.microsoft.com/office/powerpoint/2010/main" val="3761882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727E08C2-2240-0640-AF9B-ECF7893AC155}"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7" name="Text Placeholder 7">
            <a:extLst>
              <a:ext uri="{FF2B5EF4-FFF2-40B4-BE49-F238E27FC236}">
                <a16:creationId xmlns:a16="http://schemas.microsoft.com/office/drawing/2014/main" id="{E35FC4DD-34A5-4677-832D-B024EEC6EE03}"/>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403203746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578C00ED-F341-9B44-B25A-B095DC1847D9}"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10" name="Text Placeholder 9"/>
          <p:cNvSpPr>
            <a:spLocks noGrp="1"/>
          </p:cNvSpPr>
          <p:nvPr>
            <p:ph type="body" sz="quarter" idx="14" hasCustomPrompt="1"/>
          </p:nvPr>
        </p:nvSpPr>
        <p:spPr>
          <a:xfrm>
            <a:off x="844400" y="1371600"/>
            <a:ext cx="1865376" cy="1400175"/>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1" name="Text Placeholder 9"/>
          <p:cNvSpPr>
            <a:spLocks noGrp="1"/>
          </p:cNvSpPr>
          <p:nvPr>
            <p:ph type="body" sz="quarter" idx="15" hasCustomPrompt="1"/>
          </p:nvPr>
        </p:nvSpPr>
        <p:spPr>
          <a:xfrm>
            <a:off x="3583647" y="1371600"/>
            <a:ext cx="1865376" cy="1400175"/>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2" name="Text Placeholder 9"/>
          <p:cNvSpPr>
            <a:spLocks noGrp="1"/>
          </p:cNvSpPr>
          <p:nvPr>
            <p:ph type="body" sz="quarter" idx="16" hasCustomPrompt="1"/>
          </p:nvPr>
        </p:nvSpPr>
        <p:spPr>
          <a:xfrm>
            <a:off x="6387836" y="1371600"/>
            <a:ext cx="1865376" cy="1400175"/>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3" name="Content Placeholder 2"/>
          <p:cNvSpPr>
            <a:spLocks noGrp="1"/>
          </p:cNvSpPr>
          <p:nvPr>
            <p:ph sz="half" idx="1" hasCustomPrompt="1"/>
          </p:nvPr>
        </p:nvSpPr>
        <p:spPr>
          <a:xfrm>
            <a:off x="458558" y="3303814"/>
            <a:ext cx="2606040" cy="1125310"/>
          </a:xfrm>
        </p:spPr>
        <p:txBody>
          <a:bodyPr/>
          <a:lstStyle>
            <a:lvl1pPr>
              <a:defRPr sz="1400"/>
            </a:lvl1pPr>
            <a:lvl2pPr>
              <a:defRPr sz="1400"/>
            </a:lvl2pPr>
            <a:lvl3pPr>
              <a:defRPr sz="1400"/>
            </a:lvl3pPr>
            <a:lvl4pPr>
              <a:defRPr sz="1400"/>
            </a:lvl4pPr>
            <a:lvl5pPr>
              <a:defRPr sz="1200"/>
            </a:lvl5pPr>
          </a:lstStyle>
          <a:p>
            <a:pPr lvl="0"/>
            <a:r>
              <a:rPr lang="en-US" dirty="0"/>
              <a:t>Type 14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half" idx="17" hasCustomPrompt="1"/>
          </p:nvPr>
        </p:nvSpPr>
        <p:spPr>
          <a:xfrm>
            <a:off x="3287483" y="3303814"/>
            <a:ext cx="2606040" cy="1125310"/>
          </a:xfrm>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None/>
              <a:tabLst/>
              <a:defRPr sz="1400"/>
            </a:lvl1pPr>
            <a:lvl2pPr>
              <a:defRPr sz="1400"/>
            </a:lvl2pPr>
            <a:lvl3pPr>
              <a:defRPr sz="1400"/>
            </a:lvl3pPr>
            <a:lvl4pPr>
              <a:defRPr sz="1400"/>
            </a:lvl4pPr>
            <a:lvl5pPr>
              <a:defRPr sz="1200"/>
            </a:lvl5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Type 14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sz="half" idx="18" hasCustomPrompt="1"/>
          </p:nvPr>
        </p:nvSpPr>
        <p:spPr>
          <a:xfrm>
            <a:off x="6087834" y="3303814"/>
            <a:ext cx="2606040" cy="1125310"/>
          </a:xfrm>
        </p:spPr>
        <p:txBody>
          <a:bodyPr/>
          <a:lstStyle>
            <a:lvl1pPr>
              <a:buNone/>
              <a:defRPr sz="1400"/>
            </a:lvl1pPr>
            <a:lvl2pPr>
              <a:defRPr sz="1100"/>
            </a:lvl2pPr>
            <a:lvl3pPr>
              <a:defRPr sz="1400"/>
            </a:lvl3pPr>
            <a:lvl4pPr>
              <a:defRPr sz="1400"/>
            </a:lvl4pPr>
            <a:lvl5pPr>
              <a:defRPr sz="1200"/>
            </a:lvl5pPr>
          </a:lstStyle>
          <a:p>
            <a:pPr lvl="0"/>
            <a:r>
              <a:rPr lang="en-US" dirty="0"/>
              <a:t>Type 14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7">
            <a:extLst>
              <a:ext uri="{FF2B5EF4-FFF2-40B4-BE49-F238E27FC236}">
                <a16:creationId xmlns:a16="http://schemas.microsoft.com/office/drawing/2014/main" id="{E4C26CD5-34F3-447A-AB99-996C787507D2}"/>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
        <p:nvSpPr>
          <p:cNvPr id="17" name="Text Placeholder 7">
            <a:extLst>
              <a:ext uri="{FF2B5EF4-FFF2-40B4-BE49-F238E27FC236}">
                <a16:creationId xmlns:a16="http://schemas.microsoft.com/office/drawing/2014/main" id="{6527FE76-EAF5-46DF-A8B1-057E2E101E6E}"/>
              </a:ext>
            </a:extLst>
          </p:cNvPr>
          <p:cNvSpPr>
            <a:spLocks noGrp="1"/>
          </p:cNvSpPr>
          <p:nvPr>
            <p:ph type="body" sz="quarter" idx="19" hasCustomPrompt="1"/>
          </p:nvPr>
        </p:nvSpPr>
        <p:spPr>
          <a:xfrm>
            <a:off x="457659" y="2901554"/>
            <a:ext cx="2606040" cy="342900"/>
          </a:xfrm>
        </p:spPr>
        <p:txBody>
          <a:bodyPr/>
          <a:lstStyle>
            <a:lvl1pPr>
              <a:defRPr sz="1400">
                <a:solidFill>
                  <a:schemeClr val="accent1"/>
                </a:solidFill>
              </a:defRPr>
            </a:lvl1pPr>
          </a:lstStyle>
          <a:p>
            <a:pPr lvl="0"/>
            <a:r>
              <a:rPr lang="en-US" dirty="0"/>
              <a:t>Type subhead in 14 pt orange | Max two lines</a:t>
            </a:r>
          </a:p>
        </p:txBody>
      </p:sp>
      <p:sp>
        <p:nvSpPr>
          <p:cNvPr id="20" name="Text Placeholder 7">
            <a:extLst>
              <a:ext uri="{FF2B5EF4-FFF2-40B4-BE49-F238E27FC236}">
                <a16:creationId xmlns:a16="http://schemas.microsoft.com/office/drawing/2014/main" id="{A3AD66D5-CC76-4534-BE48-B2161A8EDC68}"/>
              </a:ext>
            </a:extLst>
          </p:cNvPr>
          <p:cNvSpPr>
            <a:spLocks noGrp="1"/>
          </p:cNvSpPr>
          <p:nvPr>
            <p:ph type="body" sz="quarter" idx="20" hasCustomPrompt="1"/>
          </p:nvPr>
        </p:nvSpPr>
        <p:spPr>
          <a:xfrm>
            <a:off x="3287484" y="2901554"/>
            <a:ext cx="2606040" cy="342900"/>
          </a:xfrm>
        </p:spPr>
        <p:txBody>
          <a:bodyPr/>
          <a:lstStyle>
            <a:lvl1pPr>
              <a:defRPr sz="1400">
                <a:solidFill>
                  <a:schemeClr val="accent1"/>
                </a:solidFill>
              </a:defRPr>
            </a:lvl1pPr>
          </a:lstStyle>
          <a:p>
            <a:pPr lvl="0"/>
            <a:r>
              <a:rPr lang="en-US" dirty="0"/>
              <a:t>Type subhead in 14 pt orange | Max two lines</a:t>
            </a:r>
          </a:p>
        </p:txBody>
      </p:sp>
      <p:sp>
        <p:nvSpPr>
          <p:cNvPr id="21" name="Text Placeholder 7">
            <a:extLst>
              <a:ext uri="{FF2B5EF4-FFF2-40B4-BE49-F238E27FC236}">
                <a16:creationId xmlns:a16="http://schemas.microsoft.com/office/drawing/2014/main" id="{A0AF64BB-0F19-406C-A38C-9774B21BAC18}"/>
              </a:ext>
            </a:extLst>
          </p:cNvPr>
          <p:cNvSpPr>
            <a:spLocks noGrp="1"/>
          </p:cNvSpPr>
          <p:nvPr>
            <p:ph type="body" sz="quarter" idx="21" hasCustomPrompt="1"/>
          </p:nvPr>
        </p:nvSpPr>
        <p:spPr>
          <a:xfrm>
            <a:off x="6087834" y="2901554"/>
            <a:ext cx="2606040" cy="342900"/>
          </a:xfrm>
        </p:spPr>
        <p:txBody>
          <a:bodyPr/>
          <a:lstStyle>
            <a:lvl1pPr>
              <a:defRPr sz="1400">
                <a:solidFill>
                  <a:schemeClr val="accent1"/>
                </a:solidFill>
              </a:defRPr>
            </a:lvl1pPr>
          </a:lstStyle>
          <a:p>
            <a:pPr lvl="0"/>
            <a:r>
              <a:rPr lang="en-US" dirty="0"/>
              <a:t>Type subhead in 14 pt orange | Max two lines</a:t>
            </a:r>
          </a:p>
        </p:txBody>
      </p:sp>
    </p:spTree>
    <p:extLst>
      <p:ext uri="{BB962C8B-B14F-4D97-AF65-F5344CB8AC3E}">
        <p14:creationId xmlns:p14="http://schemas.microsoft.com/office/powerpoint/2010/main" val="39057700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 One line</a:t>
            </a:r>
          </a:p>
        </p:txBody>
      </p:sp>
      <p:sp>
        <p:nvSpPr>
          <p:cNvPr id="3" name="Date Placeholder 2"/>
          <p:cNvSpPr>
            <a:spLocks noGrp="1"/>
          </p:cNvSpPr>
          <p:nvPr>
            <p:ph type="dt" sz="half" idx="10"/>
          </p:nvPr>
        </p:nvSpPr>
        <p:spPr/>
        <p:txBody>
          <a:bodyPr/>
          <a:lstStyle/>
          <a:p>
            <a:fld id="{BFBAD913-FA8F-4041-B8E0-31D7DFAB533E}"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5" y="1371599"/>
            <a:ext cx="1645920" cy="497681"/>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085635" y="1371600"/>
            <a:ext cx="1645920" cy="497681"/>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3799796" y="1371600"/>
            <a:ext cx="1645920" cy="497681"/>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5513956" y="1371600"/>
            <a:ext cx="1645920" cy="497681"/>
          </a:xfr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0" name="Text Placeholder 7"/>
          <p:cNvSpPr>
            <a:spLocks noGrp="1"/>
          </p:cNvSpPr>
          <p:nvPr>
            <p:ph type="body" sz="quarter" idx="18" hasCustomPrompt="1"/>
          </p:nvPr>
        </p:nvSpPr>
        <p:spPr>
          <a:xfrm>
            <a:off x="7228115" y="1371600"/>
            <a:ext cx="1645920" cy="497681"/>
          </a:xfrm>
          <a:solidFill>
            <a:srgbClr val="A22B38"/>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1869279"/>
            <a:ext cx="164592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085635" y="1869279"/>
            <a:ext cx="164592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3799796" y="1869279"/>
            <a:ext cx="164592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5513956" y="1869279"/>
            <a:ext cx="164592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5" name="Text Placeholder 7"/>
          <p:cNvSpPr>
            <a:spLocks noGrp="1"/>
          </p:cNvSpPr>
          <p:nvPr>
            <p:ph type="body" sz="quarter" idx="23" hasCustomPrompt="1"/>
          </p:nvPr>
        </p:nvSpPr>
        <p:spPr>
          <a:xfrm>
            <a:off x="7228116" y="1869279"/>
            <a:ext cx="164592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7" name="Text Placeholder 7">
            <a:extLst>
              <a:ext uri="{FF2B5EF4-FFF2-40B4-BE49-F238E27FC236}">
                <a16:creationId xmlns:a16="http://schemas.microsoft.com/office/drawing/2014/main" id="{B618BD47-FF2D-4F28-A6A1-AC6D6F55ADEA}"/>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44021322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Column | One line</a:t>
            </a:r>
          </a:p>
        </p:txBody>
      </p:sp>
      <p:sp>
        <p:nvSpPr>
          <p:cNvPr id="3" name="Date Placeholder 2"/>
          <p:cNvSpPr>
            <a:spLocks noGrp="1"/>
          </p:cNvSpPr>
          <p:nvPr>
            <p:ph type="dt" sz="half" idx="10"/>
          </p:nvPr>
        </p:nvSpPr>
        <p:spPr/>
        <p:txBody>
          <a:bodyPr/>
          <a:lstStyle/>
          <a:p>
            <a:fld id="{EAC86A59-F7D2-6A4D-BE52-4C75C405AAF2}"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5" y="1371599"/>
            <a:ext cx="2057400" cy="497681"/>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517436" y="1371600"/>
            <a:ext cx="2057400" cy="497681"/>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663397" y="1371600"/>
            <a:ext cx="2057400" cy="497681"/>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6809357" y="1371600"/>
            <a:ext cx="2057400" cy="497681"/>
          </a:xfr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1869279"/>
            <a:ext cx="205740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517436" y="1869279"/>
            <a:ext cx="205740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663397" y="1869279"/>
            <a:ext cx="205740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6809357" y="1869279"/>
            <a:ext cx="205740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5" name="Text Placeholder 7">
            <a:extLst>
              <a:ext uri="{FF2B5EF4-FFF2-40B4-BE49-F238E27FC236}">
                <a16:creationId xmlns:a16="http://schemas.microsoft.com/office/drawing/2014/main" id="{D8B6576D-BE38-4862-BF49-409F9E9279B5}"/>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280484797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Column | One line</a:t>
            </a:r>
          </a:p>
        </p:txBody>
      </p:sp>
      <p:sp>
        <p:nvSpPr>
          <p:cNvPr id="3" name="Date Placeholder 2"/>
          <p:cNvSpPr>
            <a:spLocks noGrp="1"/>
          </p:cNvSpPr>
          <p:nvPr>
            <p:ph type="dt" sz="half" idx="10"/>
          </p:nvPr>
        </p:nvSpPr>
        <p:spPr/>
        <p:txBody>
          <a:bodyPr/>
          <a:lstStyle/>
          <a:p>
            <a:fld id="{AEFB2951-FAA4-4D45-8759-C25C272B05CF}"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5" y="1371599"/>
            <a:ext cx="2743200" cy="497681"/>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3252220" y="1371599"/>
            <a:ext cx="2743200" cy="497681"/>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6132964" y="1371599"/>
            <a:ext cx="2743200" cy="497681"/>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1869279"/>
            <a:ext cx="274320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3252220" y="1869279"/>
            <a:ext cx="274320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6132964" y="1869279"/>
            <a:ext cx="274320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3" name="Text Placeholder 7">
            <a:extLst>
              <a:ext uri="{FF2B5EF4-FFF2-40B4-BE49-F238E27FC236}">
                <a16:creationId xmlns:a16="http://schemas.microsoft.com/office/drawing/2014/main" id="{A2CDFF47-ED53-43FD-9BBC-78701BFFA4F8}"/>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246557527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Column | One line</a:t>
            </a:r>
          </a:p>
        </p:txBody>
      </p:sp>
      <p:sp>
        <p:nvSpPr>
          <p:cNvPr id="3" name="Date Placeholder 2"/>
          <p:cNvSpPr>
            <a:spLocks noGrp="1"/>
          </p:cNvSpPr>
          <p:nvPr>
            <p:ph type="dt" sz="half" idx="10"/>
          </p:nvPr>
        </p:nvSpPr>
        <p:spPr/>
        <p:txBody>
          <a:bodyPr/>
          <a:lstStyle/>
          <a:p>
            <a:fld id="{84723A34-4886-6341-907E-3CF96107BEB5}"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4" y="1371601"/>
            <a:ext cx="4114800" cy="497681"/>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735284" y="1371599"/>
            <a:ext cx="4114800" cy="497681"/>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4" y="1869279"/>
            <a:ext cx="411480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735284" y="1869279"/>
            <a:ext cx="411480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1" name="Text Placeholder 7">
            <a:extLst>
              <a:ext uri="{FF2B5EF4-FFF2-40B4-BE49-F238E27FC236}">
                <a16:creationId xmlns:a16="http://schemas.microsoft.com/office/drawing/2014/main" id="{6BDB466E-A2B3-4E9F-A51F-6D8EA5C5658F}"/>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403087738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Photo | One line</a:t>
            </a:r>
          </a:p>
        </p:txBody>
      </p:sp>
      <p:sp>
        <p:nvSpPr>
          <p:cNvPr id="3" name="Date Placeholder 2"/>
          <p:cNvSpPr>
            <a:spLocks noGrp="1"/>
          </p:cNvSpPr>
          <p:nvPr>
            <p:ph type="dt" sz="half" idx="10"/>
          </p:nvPr>
        </p:nvSpPr>
        <p:spPr/>
        <p:txBody>
          <a:bodyPr/>
          <a:lstStyle/>
          <a:p>
            <a:fld id="{E574142A-C9ED-F248-9FC9-0189019F6805}"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15" name="Picture Placeholder 8"/>
          <p:cNvSpPr>
            <a:spLocks noGrp="1"/>
          </p:cNvSpPr>
          <p:nvPr>
            <p:ph type="pic" sz="quarter" idx="23" hasCustomPrompt="1"/>
          </p:nvPr>
        </p:nvSpPr>
        <p:spPr>
          <a:xfrm>
            <a:off x="393248" y="1371600"/>
            <a:ext cx="4178753" cy="3057525"/>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6" name="Text Placeholder 7"/>
          <p:cNvSpPr>
            <a:spLocks noGrp="1"/>
          </p:cNvSpPr>
          <p:nvPr>
            <p:ph type="body" sz="quarter" idx="24" hasCustomPrompt="1"/>
          </p:nvPr>
        </p:nvSpPr>
        <p:spPr>
          <a:xfrm>
            <a:off x="1883229" y="3352800"/>
            <a:ext cx="2688771" cy="1076325"/>
          </a:xfr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4572000" y="1371600"/>
            <a:ext cx="4286250" cy="3057525"/>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8" name="Text Placeholder 7"/>
          <p:cNvSpPr>
            <a:spLocks noGrp="1"/>
          </p:cNvSpPr>
          <p:nvPr>
            <p:ph type="body" sz="quarter" idx="26" hasCustomPrompt="1"/>
          </p:nvPr>
        </p:nvSpPr>
        <p:spPr>
          <a:xfrm>
            <a:off x="6169914" y="3352800"/>
            <a:ext cx="2688336" cy="1076325"/>
          </a:xfr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1" name="Text Placeholder 7">
            <a:extLst>
              <a:ext uri="{FF2B5EF4-FFF2-40B4-BE49-F238E27FC236}">
                <a16:creationId xmlns:a16="http://schemas.microsoft.com/office/drawing/2014/main" id="{074C1D90-76B1-43FC-A4AD-940B5FED748C}"/>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
        <p:nvSpPr>
          <p:cNvPr id="12" name="Rectangle 11">
            <a:extLst>
              <a:ext uri="{FF2B5EF4-FFF2-40B4-BE49-F238E27FC236}">
                <a16:creationId xmlns:a16="http://schemas.microsoft.com/office/drawing/2014/main" id="{686A3C5B-39A6-4B75-B13C-0F503152CA07}"/>
              </a:ext>
            </a:extLst>
          </p:cNvPr>
          <p:cNvSpPr/>
          <p:nvPr userDrawn="1"/>
        </p:nvSpPr>
        <p:spPr bwMode="gray">
          <a:xfrm>
            <a:off x="9256031" y="0"/>
            <a:ext cx="2184401" cy="51435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214636149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371600"/>
            <a:ext cx="2832354" cy="3057525"/>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1100" dirty="0"/>
          </a:p>
        </p:txBody>
      </p:sp>
      <p:sp>
        <p:nvSpPr>
          <p:cNvPr id="2" name="Title 1"/>
          <p:cNvSpPr>
            <a:spLocks noGrp="1"/>
          </p:cNvSpPr>
          <p:nvPr>
            <p:ph type="title" hasCustomPrompt="1"/>
          </p:nvPr>
        </p:nvSpPr>
        <p:spPr/>
        <p:txBody>
          <a:bodyPr/>
          <a:lstStyle>
            <a:lvl1pPr>
              <a:defRPr/>
            </a:lvl1pPr>
          </a:lstStyle>
          <a:p>
            <a:r>
              <a:rPr lang="en-US" dirty="0"/>
              <a:t>3 Photo | One line</a:t>
            </a:r>
          </a:p>
        </p:txBody>
      </p:sp>
      <p:sp>
        <p:nvSpPr>
          <p:cNvPr id="3" name="Date Placeholder 2"/>
          <p:cNvSpPr>
            <a:spLocks noGrp="1"/>
          </p:cNvSpPr>
          <p:nvPr>
            <p:ph type="dt" sz="half" idx="10"/>
          </p:nvPr>
        </p:nvSpPr>
        <p:spPr/>
        <p:txBody>
          <a:bodyPr/>
          <a:lstStyle/>
          <a:p>
            <a:fld id="{607F0BCB-8288-9D4D-9EBF-F69601F6512F}"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1653242" y="2905293"/>
            <a:ext cx="1558019" cy="1523832"/>
          </a:xfr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5" name="Picture Placeholder 8"/>
          <p:cNvSpPr>
            <a:spLocks noGrp="1"/>
          </p:cNvSpPr>
          <p:nvPr>
            <p:ph type="pic" sz="quarter" idx="23" hasCustomPrompt="1"/>
          </p:nvPr>
        </p:nvSpPr>
        <p:spPr>
          <a:xfrm>
            <a:off x="3214799" y="1371600"/>
            <a:ext cx="2832354" cy="3057525"/>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6" name="Text Placeholder 7"/>
          <p:cNvSpPr>
            <a:spLocks noGrp="1"/>
          </p:cNvSpPr>
          <p:nvPr>
            <p:ph type="body" sz="quarter" idx="24" hasCustomPrompt="1"/>
          </p:nvPr>
        </p:nvSpPr>
        <p:spPr>
          <a:xfrm>
            <a:off x="4489135" y="2905293"/>
            <a:ext cx="1558019" cy="1523832"/>
          </a:xfr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6050554" y="1376531"/>
            <a:ext cx="2832354" cy="3057525"/>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8" name="Text Placeholder 7"/>
          <p:cNvSpPr>
            <a:spLocks noGrp="1"/>
          </p:cNvSpPr>
          <p:nvPr>
            <p:ph type="body" sz="quarter" idx="26" hasCustomPrompt="1"/>
          </p:nvPr>
        </p:nvSpPr>
        <p:spPr>
          <a:xfrm>
            <a:off x="7324890" y="2905293"/>
            <a:ext cx="1558019" cy="1523832"/>
          </a:xfrm>
          <a:solidFill>
            <a:schemeClr val="accent4"/>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3" name="Text Placeholder 7">
            <a:extLst>
              <a:ext uri="{FF2B5EF4-FFF2-40B4-BE49-F238E27FC236}">
                <a16:creationId xmlns:a16="http://schemas.microsoft.com/office/drawing/2014/main" id="{1F67FAC8-26AF-48A1-938F-B5C40D744C18}"/>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
        <p:nvSpPr>
          <p:cNvPr id="14" name="Rectangle 13">
            <a:extLst>
              <a:ext uri="{FF2B5EF4-FFF2-40B4-BE49-F238E27FC236}">
                <a16:creationId xmlns:a16="http://schemas.microsoft.com/office/drawing/2014/main" id="{16FE12A9-0F8D-4398-85E1-B30CEE358CFA}"/>
              </a:ext>
            </a:extLst>
          </p:cNvPr>
          <p:cNvSpPr/>
          <p:nvPr userDrawn="1"/>
        </p:nvSpPr>
        <p:spPr bwMode="gray">
          <a:xfrm>
            <a:off x="9256031" y="0"/>
            <a:ext cx="2184401" cy="51435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345879182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371601"/>
            <a:ext cx="2114550" cy="1937657"/>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p:txBody>
          <a:bodyPr/>
          <a:lstStyle>
            <a:lvl1pPr>
              <a:defRPr/>
            </a:lvl1pPr>
          </a:lstStyle>
          <a:p>
            <a:r>
              <a:rPr lang="en-US" dirty="0"/>
              <a:t>4 Photo | One line</a:t>
            </a:r>
          </a:p>
        </p:txBody>
      </p:sp>
      <p:sp>
        <p:nvSpPr>
          <p:cNvPr id="3" name="Date Placeholder 2"/>
          <p:cNvSpPr>
            <a:spLocks noGrp="1"/>
          </p:cNvSpPr>
          <p:nvPr>
            <p:ph type="dt" sz="half" idx="10"/>
          </p:nvPr>
        </p:nvSpPr>
        <p:spPr/>
        <p:txBody>
          <a:bodyPr/>
          <a:lstStyle/>
          <a:p>
            <a:fld id="{A03F8F8A-0676-B34E-8A58-0EE149B6B11E}"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15" name="Picture Placeholder 8"/>
          <p:cNvSpPr>
            <a:spLocks noGrp="1"/>
          </p:cNvSpPr>
          <p:nvPr>
            <p:ph type="pic" sz="quarter" idx="23" hasCustomPrompt="1"/>
          </p:nvPr>
        </p:nvSpPr>
        <p:spPr>
          <a:xfrm>
            <a:off x="2500313" y="1371601"/>
            <a:ext cx="2118122" cy="1937657"/>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4618434" y="1369899"/>
            <a:ext cx="2116336" cy="1937657"/>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6732985" y="1369899"/>
            <a:ext cx="2125266" cy="1937657"/>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404258" y="2228850"/>
            <a:ext cx="1096055" cy="1079556"/>
          </a:xfrm>
          <a:solidFill>
            <a:schemeClr val="tx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6" name="Text Placeholder 7"/>
          <p:cNvSpPr>
            <a:spLocks noGrp="1"/>
          </p:cNvSpPr>
          <p:nvPr>
            <p:ph type="body" sz="quarter" idx="24" hasCustomPrompt="1"/>
          </p:nvPr>
        </p:nvSpPr>
        <p:spPr>
          <a:xfrm>
            <a:off x="3522380" y="2228850"/>
            <a:ext cx="1096055" cy="1079556"/>
          </a:xfrm>
          <a:solidFill>
            <a:schemeClr val="accent2"/>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8" name="Text Placeholder 7"/>
          <p:cNvSpPr>
            <a:spLocks noGrp="1"/>
          </p:cNvSpPr>
          <p:nvPr>
            <p:ph type="body" sz="quarter" idx="26" hasCustomPrompt="1"/>
          </p:nvPr>
        </p:nvSpPr>
        <p:spPr>
          <a:xfrm>
            <a:off x="5638715" y="2228850"/>
            <a:ext cx="1096055" cy="1079556"/>
          </a:xfrm>
          <a:solidFill>
            <a:schemeClr val="accent4"/>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4" name="Text Placeholder 7"/>
          <p:cNvSpPr>
            <a:spLocks noGrp="1"/>
          </p:cNvSpPr>
          <p:nvPr>
            <p:ph type="body" sz="quarter" idx="28" hasCustomPrompt="1"/>
          </p:nvPr>
        </p:nvSpPr>
        <p:spPr>
          <a:xfrm>
            <a:off x="7762196" y="2228850"/>
            <a:ext cx="1096055" cy="1079556"/>
          </a:xfrm>
          <a:solidFill>
            <a:schemeClr val="accent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9" name="Text Placeholder 7">
            <a:extLst>
              <a:ext uri="{FF2B5EF4-FFF2-40B4-BE49-F238E27FC236}">
                <a16:creationId xmlns:a16="http://schemas.microsoft.com/office/drawing/2014/main" id="{6C1780D9-CEF1-4E3B-B6D6-225DD4E899A6}"/>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
        <p:nvSpPr>
          <p:cNvPr id="20" name="Rectangle 19">
            <a:extLst>
              <a:ext uri="{FF2B5EF4-FFF2-40B4-BE49-F238E27FC236}">
                <a16:creationId xmlns:a16="http://schemas.microsoft.com/office/drawing/2014/main" id="{4E46FB58-FC63-4566-A85A-FFE982D1BBB2}"/>
              </a:ext>
            </a:extLst>
          </p:cNvPr>
          <p:cNvSpPr/>
          <p:nvPr userDrawn="1"/>
        </p:nvSpPr>
        <p:spPr bwMode="gray">
          <a:xfrm>
            <a:off x="9256031" y="0"/>
            <a:ext cx="2184401" cy="51435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327293859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2" y="1369897"/>
            <a:ext cx="1680210" cy="1480607"/>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p:txBody>
          <a:bodyPr/>
          <a:lstStyle>
            <a:lvl1pPr>
              <a:defRPr/>
            </a:lvl1pPr>
          </a:lstStyle>
          <a:p>
            <a:r>
              <a:rPr lang="en-US" dirty="0"/>
              <a:t>5 Photo | One line</a:t>
            </a:r>
          </a:p>
        </p:txBody>
      </p:sp>
      <p:sp>
        <p:nvSpPr>
          <p:cNvPr id="3" name="Date Placeholder 2"/>
          <p:cNvSpPr>
            <a:spLocks noGrp="1"/>
          </p:cNvSpPr>
          <p:nvPr>
            <p:ph type="dt" sz="half" idx="10"/>
          </p:nvPr>
        </p:nvSpPr>
        <p:spPr/>
        <p:txBody>
          <a:bodyPr/>
          <a:lstStyle/>
          <a:p>
            <a:fld id="{81B2D728-38EF-8B46-B5F2-14915580E6B1}"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15" name="Picture Placeholder 8"/>
          <p:cNvSpPr>
            <a:spLocks noGrp="1"/>
          </p:cNvSpPr>
          <p:nvPr>
            <p:ph type="pic" sz="quarter" idx="23" hasCustomPrompt="1"/>
          </p:nvPr>
        </p:nvSpPr>
        <p:spPr>
          <a:xfrm>
            <a:off x="2082842" y="1369897"/>
            <a:ext cx="1680210" cy="1480607"/>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3779921" y="1369899"/>
            <a:ext cx="1680210" cy="1480606"/>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5477001" y="1369897"/>
            <a:ext cx="1680210" cy="1480607"/>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9" name="Picture Placeholder 8"/>
          <p:cNvSpPr>
            <a:spLocks noGrp="1"/>
          </p:cNvSpPr>
          <p:nvPr>
            <p:ph type="pic" sz="quarter" idx="29" hasCustomPrompt="1"/>
          </p:nvPr>
        </p:nvSpPr>
        <p:spPr>
          <a:xfrm>
            <a:off x="7174081" y="1369897"/>
            <a:ext cx="1680210" cy="1480607"/>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228452" y="2025593"/>
            <a:ext cx="837520" cy="824912"/>
          </a:xfrm>
          <a:solidFill>
            <a:schemeClr val="tx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a:t>
            </a:r>
            <a:br>
              <a:rPr lang="en-US" dirty="0"/>
            </a:br>
            <a:r>
              <a:rPr lang="en-US" dirty="0"/>
              <a:t>Remove </a:t>
            </a:r>
            <a:br>
              <a:rPr lang="en-US" dirty="0"/>
            </a:br>
            <a:r>
              <a:rPr lang="en-US" dirty="0"/>
              <a:t>if not needed</a:t>
            </a:r>
          </a:p>
        </p:txBody>
      </p:sp>
      <p:sp>
        <p:nvSpPr>
          <p:cNvPr id="16" name="Text Placeholder 7"/>
          <p:cNvSpPr>
            <a:spLocks noGrp="1"/>
          </p:cNvSpPr>
          <p:nvPr>
            <p:ph type="body" sz="quarter" idx="24" hasCustomPrompt="1"/>
          </p:nvPr>
        </p:nvSpPr>
        <p:spPr>
          <a:xfrm>
            <a:off x="2925532" y="2025593"/>
            <a:ext cx="837520" cy="824912"/>
          </a:xfrm>
          <a:solidFill>
            <a:schemeClr val="accent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8" name="Text Placeholder 7"/>
          <p:cNvSpPr>
            <a:spLocks noGrp="1"/>
          </p:cNvSpPr>
          <p:nvPr>
            <p:ph type="body" sz="quarter" idx="26" hasCustomPrompt="1"/>
          </p:nvPr>
        </p:nvSpPr>
        <p:spPr>
          <a:xfrm>
            <a:off x="4622612" y="2025593"/>
            <a:ext cx="837520" cy="824912"/>
          </a:xfrm>
          <a:solidFill>
            <a:schemeClr val="accent4"/>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4" name="Text Placeholder 7"/>
          <p:cNvSpPr>
            <a:spLocks noGrp="1"/>
          </p:cNvSpPr>
          <p:nvPr>
            <p:ph type="body" sz="quarter" idx="28" hasCustomPrompt="1"/>
          </p:nvPr>
        </p:nvSpPr>
        <p:spPr>
          <a:xfrm>
            <a:off x="6319692" y="2025593"/>
            <a:ext cx="837520" cy="824912"/>
          </a:xfrm>
          <a:solidFill>
            <a:schemeClr val="accent1"/>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0" name="Text Placeholder 7"/>
          <p:cNvSpPr>
            <a:spLocks noGrp="1"/>
          </p:cNvSpPr>
          <p:nvPr>
            <p:ph type="body" sz="quarter" idx="30" hasCustomPrompt="1"/>
          </p:nvPr>
        </p:nvSpPr>
        <p:spPr>
          <a:xfrm>
            <a:off x="7996578" y="2025593"/>
            <a:ext cx="837520" cy="824912"/>
          </a:xfrm>
          <a:solidFill>
            <a:srgbClr val="A22B38"/>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1" name="Text Placeholder 7">
            <a:extLst>
              <a:ext uri="{FF2B5EF4-FFF2-40B4-BE49-F238E27FC236}">
                <a16:creationId xmlns:a16="http://schemas.microsoft.com/office/drawing/2014/main" id="{2E67BFEE-381A-4A6D-8DFD-43CABE625885}"/>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
        <p:nvSpPr>
          <p:cNvPr id="22" name="Rectangle 21">
            <a:extLst>
              <a:ext uri="{FF2B5EF4-FFF2-40B4-BE49-F238E27FC236}">
                <a16:creationId xmlns:a16="http://schemas.microsoft.com/office/drawing/2014/main" id="{64766648-7D79-47FB-9296-5A4F029FE3A5}"/>
              </a:ext>
            </a:extLst>
          </p:cNvPr>
          <p:cNvSpPr/>
          <p:nvPr userDrawn="1"/>
        </p:nvSpPr>
        <p:spPr bwMode="gray">
          <a:xfrm>
            <a:off x="9256031" y="0"/>
            <a:ext cx="2184401" cy="51435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1829085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 One line</a:t>
            </a:r>
          </a:p>
        </p:txBody>
      </p:sp>
      <p:sp>
        <p:nvSpPr>
          <p:cNvPr id="3" name="Date Placeholder 2"/>
          <p:cNvSpPr>
            <a:spLocks noGrp="1"/>
          </p:cNvSpPr>
          <p:nvPr>
            <p:ph type="dt" sz="half" idx="10"/>
          </p:nvPr>
        </p:nvSpPr>
        <p:spPr/>
        <p:txBody>
          <a:bodyPr/>
          <a:lstStyle/>
          <a:p>
            <a:fld id="{BFBAD913-FA8F-4041-B8E0-31D7DFAB533E}"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5" y="1371603"/>
            <a:ext cx="1645920" cy="497681"/>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085635" y="1371603"/>
            <a:ext cx="1645920" cy="497681"/>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3799796" y="1371603"/>
            <a:ext cx="1645920" cy="497681"/>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5513956" y="1371603"/>
            <a:ext cx="1645920" cy="497681"/>
          </a:xfr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0" name="Text Placeholder 7"/>
          <p:cNvSpPr>
            <a:spLocks noGrp="1"/>
          </p:cNvSpPr>
          <p:nvPr>
            <p:ph type="body" sz="quarter" idx="18" hasCustomPrompt="1"/>
          </p:nvPr>
        </p:nvSpPr>
        <p:spPr>
          <a:xfrm>
            <a:off x="7228115" y="1371603"/>
            <a:ext cx="1645920" cy="497681"/>
          </a:xfrm>
          <a:solidFill>
            <a:srgbClr val="A22B38"/>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1869279"/>
            <a:ext cx="164592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085635" y="1869279"/>
            <a:ext cx="164592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3799796" y="1869279"/>
            <a:ext cx="164592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5513956" y="1869279"/>
            <a:ext cx="164592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5" name="Text Placeholder 7"/>
          <p:cNvSpPr>
            <a:spLocks noGrp="1"/>
          </p:cNvSpPr>
          <p:nvPr>
            <p:ph type="body" sz="quarter" idx="23" hasCustomPrompt="1"/>
          </p:nvPr>
        </p:nvSpPr>
        <p:spPr>
          <a:xfrm>
            <a:off x="7228116" y="1869279"/>
            <a:ext cx="164592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7" name="Text Placeholder 7">
            <a:extLst>
              <a:ext uri="{FF2B5EF4-FFF2-40B4-BE49-F238E27FC236}">
                <a16:creationId xmlns:a16="http://schemas.microsoft.com/office/drawing/2014/main" id="{B618BD47-FF2D-4F28-A6A1-AC6D6F55ADEA}"/>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264657591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icon | 1 line</a:t>
            </a:r>
          </a:p>
        </p:txBody>
      </p:sp>
      <p:sp>
        <p:nvSpPr>
          <p:cNvPr id="3" name="Date Placeholder 2"/>
          <p:cNvSpPr>
            <a:spLocks noGrp="1"/>
          </p:cNvSpPr>
          <p:nvPr>
            <p:ph type="dt" sz="half" idx="10"/>
          </p:nvPr>
        </p:nvSpPr>
        <p:spPr/>
        <p:txBody>
          <a:bodyPr/>
          <a:lstStyle/>
          <a:p>
            <a:fld id="{CA084BDB-E483-4A4F-848D-14271EE97A27}"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5" y="1371598"/>
            <a:ext cx="1645920" cy="1477737"/>
          </a:xfrm>
          <a:solidFill>
            <a:schemeClr val="tx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7" name="Text Placeholder 7"/>
          <p:cNvSpPr>
            <a:spLocks noGrp="1"/>
          </p:cNvSpPr>
          <p:nvPr>
            <p:ph type="body" sz="quarter" idx="15" hasCustomPrompt="1"/>
          </p:nvPr>
        </p:nvSpPr>
        <p:spPr>
          <a:xfrm>
            <a:off x="2085635" y="1371599"/>
            <a:ext cx="1645920" cy="1477737"/>
          </a:xfrm>
          <a:solidFill>
            <a:schemeClr val="accent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3799796" y="1371599"/>
            <a:ext cx="1645920" cy="1477737"/>
          </a:xfrm>
          <a:solidFill>
            <a:schemeClr val="accent4"/>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5513956" y="1371599"/>
            <a:ext cx="1645920" cy="1477737"/>
          </a:xfrm>
          <a:solidFill>
            <a:schemeClr val="accent1"/>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0" name="Text Placeholder 7"/>
          <p:cNvSpPr>
            <a:spLocks noGrp="1"/>
          </p:cNvSpPr>
          <p:nvPr>
            <p:ph type="body" sz="quarter" idx="18" hasCustomPrompt="1"/>
          </p:nvPr>
        </p:nvSpPr>
        <p:spPr>
          <a:xfrm>
            <a:off x="7228115" y="1371599"/>
            <a:ext cx="1645920" cy="1477737"/>
          </a:xfrm>
          <a:solidFill>
            <a:srgbClr val="A22B38"/>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1" name="Text Placeholder 7"/>
          <p:cNvSpPr>
            <a:spLocks noGrp="1"/>
          </p:cNvSpPr>
          <p:nvPr>
            <p:ph type="body" sz="quarter" idx="19" hasCustomPrompt="1"/>
          </p:nvPr>
        </p:nvSpPr>
        <p:spPr>
          <a:xfrm>
            <a:off x="371475" y="2849335"/>
            <a:ext cx="1645920" cy="1579790"/>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7" name="Text Placeholder 7"/>
          <p:cNvSpPr>
            <a:spLocks noGrp="1"/>
          </p:cNvSpPr>
          <p:nvPr>
            <p:ph type="body" sz="quarter" idx="20" hasCustomPrompt="1"/>
          </p:nvPr>
        </p:nvSpPr>
        <p:spPr>
          <a:xfrm>
            <a:off x="2081553" y="2849335"/>
            <a:ext cx="1645920" cy="1579790"/>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8" name="Text Placeholder 7"/>
          <p:cNvSpPr>
            <a:spLocks noGrp="1"/>
          </p:cNvSpPr>
          <p:nvPr>
            <p:ph type="body" sz="quarter" idx="21" hasCustomPrompt="1"/>
          </p:nvPr>
        </p:nvSpPr>
        <p:spPr>
          <a:xfrm>
            <a:off x="3791631" y="2849335"/>
            <a:ext cx="1645920" cy="1579790"/>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9" name="Text Placeholder 7"/>
          <p:cNvSpPr>
            <a:spLocks noGrp="1"/>
          </p:cNvSpPr>
          <p:nvPr>
            <p:ph type="body" sz="quarter" idx="22" hasCustomPrompt="1"/>
          </p:nvPr>
        </p:nvSpPr>
        <p:spPr>
          <a:xfrm>
            <a:off x="5501709" y="2849335"/>
            <a:ext cx="1645920" cy="1579790"/>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0" name="Text Placeholder 7"/>
          <p:cNvSpPr>
            <a:spLocks noGrp="1"/>
          </p:cNvSpPr>
          <p:nvPr>
            <p:ph type="body" sz="quarter" idx="23" hasCustomPrompt="1"/>
          </p:nvPr>
        </p:nvSpPr>
        <p:spPr>
          <a:xfrm>
            <a:off x="7211787" y="2849335"/>
            <a:ext cx="1645920" cy="1579790"/>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1" name="Text Placeholder 7">
            <a:extLst>
              <a:ext uri="{FF2B5EF4-FFF2-40B4-BE49-F238E27FC236}">
                <a16:creationId xmlns:a16="http://schemas.microsoft.com/office/drawing/2014/main" id="{1631B6F8-C198-462C-AF03-A48233B06B51}"/>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92027640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icon | 1 line</a:t>
            </a:r>
          </a:p>
        </p:txBody>
      </p:sp>
      <p:sp>
        <p:nvSpPr>
          <p:cNvPr id="3" name="Date Placeholder 2"/>
          <p:cNvSpPr>
            <a:spLocks noGrp="1"/>
          </p:cNvSpPr>
          <p:nvPr>
            <p:ph type="dt" sz="half" idx="10"/>
          </p:nvPr>
        </p:nvSpPr>
        <p:spPr/>
        <p:txBody>
          <a:bodyPr/>
          <a:lstStyle/>
          <a:p>
            <a:fld id="{BC0B9E5A-BDCC-474C-9CC4-CECDCB1DD9A7}"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5" y="1396092"/>
            <a:ext cx="1273088" cy="980694"/>
          </a:xfrm>
          <a:solidFill>
            <a:schemeClr val="tx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2417818"/>
            <a:ext cx="1273088" cy="980694"/>
          </a:xfrm>
          <a:solidFill>
            <a:schemeClr val="accent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3439545"/>
            <a:ext cx="1273088" cy="980694"/>
          </a:xfrm>
          <a:solidFill>
            <a:schemeClr val="accent4"/>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9" name="Text Placeholder 8"/>
          <p:cNvSpPr>
            <a:spLocks noGrp="1"/>
          </p:cNvSpPr>
          <p:nvPr>
            <p:ph type="body" sz="quarter" idx="18" hasCustomPrompt="1"/>
          </p:nvPr>
        </p:nvSpPr>
        <p:spPr>
          <a:xfrm>
            <a:off x="1738653" y="1396092"/>
            <a:ext cx="7116876" cy="960120"/>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38653" y="2432106"/>
            <a:ext cx="7116876" cy="960120"/>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38653" y="3468121"/>
            <a:ext cx="7116876" cy="960120"/>
          </a:xfrm>
        </p:spPr>
        <p:txBody>
          <a:bodyPr/>
          <a:lstStyle>
            <a:lvl1pPr>
              <a:defRPr sz="1600"/>
            </a:lvl1pPr>
            <a:lvl2pPr>
              <a:defRPr sz="1400"/>
            </a:lvl2pPr>
          </a:lstStyle>
          <a:p>
            <a:pPr lvl="0"/>
            <a:r>
              <a:rPr lang="en-US" dirty="0"/>
              <a:t>Level 1 text is 18 pt, hit return then Tab to get to level 2 – 14 pt gray</a:t>
            </a:r>
          </a:p>
          <a:p>
            <a:pPr lvl="1"/>
            <a:r>
              <a:rPr lang="en-US" dirty="0"/>
              <a:t>Second level</a:t>
            </a:r>
          </a:p>
        </p:txBody>
      </p:sp>
      <p:sp>
        <p:nvSpPr>
          <p:cNvPr id="13" name="Text Placeholder 7">
            <a:extLst>
              <a:ext uri="{FF2B5EF4-FFF2-40B4-BE49-F238E27FC236}">
                <a16:creationId xmlns:a16="http://schemas.microsoft.com/office/drawing/2014/main" id="{57CB5724-7345-4477-B6C2-91683C0C2C99}"/>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274888360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icon | 1 line</a:t>
            </a:r>
          </a:p>
        </p:txBody>
      </p:sp>
      <p:sp>
        <p:nvSpPr>
          <p:cNvPr id="3" name="Date Placeholder 2"/>
          <p:cNvSpPr>
            <a:spLocks noGrp="1"/>
          </p:cNvSpPr>
          <p:nvPr>
            <p:ph type="dt" sz="half" idx="10"/>
          </p:nvPr>
        </p:nvSpPr>
        <p:spPr/>
        <p:txBody>
          <a:bodyPr/>
          <a:lstStyle/>
          <a:p>
            <a:fld id="{7B5365D4-2452-3343-B29C-9CAEB7F9A3AE}"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5" y="1396092"/>
            <a:ext cx="1275588" cy="740664"/>
          </a:xfrm>
          <a:solidFill>
            <a:schemeClr val="tx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2165929"/>
            <a:ext cx="1275588" cy="740664"/>
          </a:xfrm>
          <a:solidFill>
            <a:schemeClr val="accent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2935766"/>
            <a:ext cx="1275588" cy="740664"/>
          </a:xfrm>
          <a:solidFill>
            <a:schemeClr val="accent4"/>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709737" y="1396092"/>
            <a:ext cx="7145792" cy="740664"/>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09737" y="2166227"/>
            <a:ext cx="7145792" cy="740664"/>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12458" y="2935766"/>
            <a:ext cx="7145792" cy="740664"/>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5" y="3705602"/>
            <a:ext cx="1275588" cy="740664"/>
          </a:xfrm>
          <a:solidFill>
            <a:schemeClr val="accent1"/>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712458" y="3705305"/>
            <a:ext cx="7145792" cy="740664"/>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a:extLst>
              <a:ext uri="{FF2B5EF4-FFF2-40B4-BE49-F238E27FC236}">
                <a16:creationId xmlns:a16="http://schemas.microsoft.com/office/drawing/2014/main" id="{689CC0DE-8E88-4C4F-BBB8-CB102DA4C7E9}"/>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358292043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icon | 1 line</a:t>
            </a:r>
          </a:p>
        </p:txBody>
      </p:sp>
      <p:sp>
        <p:nvSpPr>
          <p:cNvPr id="3" name="Date Placeholder 2"/>
          <p:cNvSpPr>
            <a:spLocks noGrp="1"/>
          </p:cNvSpPr>
          <p:nvPr>
            <p:ph type="dt" sz="half" idx="10"/>
          </p:nvPr>
        </p:nvSpPr>
        <p:spPr/>
        <p:txBody>
          <a:bodyPr/>
          <a:lstStyle/>
          <a:p>
            <a:fld id="{B350426A-D2AA-B841-A172-998EF7C59AF0}"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7" y="1396092"/>
            <a:ext cx="787853" cy="576072"/>
          </a:xfrm>
          <a:solidFill>
            <a:schemeClr val="tx2"/>
          </a:solidFill>
        </p:spPr>
        <p:txBody>
          <a:bodyPr lIns="45720" anchor="ctr"/>
          <a:lstStyle>
            <a:lvl1pPr algn="l">
              <a:lnSpc>
                <a:spcPct val="90000"/>
              </a:lnSpc>
              <a:spcBef>
                <a:spcPts val="0"/>
              </a:spcBef>
              <a:spcAft>
                <a:spcPts val="0"/>
              </a:spcAft>
              <a:defRPr sz="600">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7" y="2011410"/>
            <a:ext cx="787853" cy="576072"/>
          </a:xfrm>
          <a:solidFill>
            <a:schemeClr val="accent2"/>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7" y="2626728"/>
            <a:ext cx="787853" cy="576072"/>
          </a:xfrm>
          <a:solidFill>
            <a:schemeClr val="accent4"/>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221923" y="1396092"/>
            <a:ext cx="7633607" cy="57607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224644" y="2009676"/>
            <a:ext cx="7633607" cy="57607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224644" y="2623260"/>
            <a:ext cx="7633607" cy="57607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7" y="3242046"/>
            <a:ext cx="787853" cy="576072"/>
          </a:xfrm>
          <a:solidFill>
            <a:schemeClr val="accent1"/>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221923" y="3236844"/>
            <a:ext cx="7633607" cy="57607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p:cNvSpPr>
            <a:spLocks noGrp="1"/>
          </p:cNvSpPr>
          <p:nvPr>
            <p:ph type="body" sz="quarter" idx="23" hasCustomPrompt="1"/>
          </p:nvPr>
        </p:nvSpPr>
        <p:spPr>
          <a:xfrm>
            <a:off x="371477" y="3857363"/>
            <a:ext cx="787853" cy="576072"/>
          </a:xfrm>
          <a:solidFill>
            <a:srgbClr val="A22B38"/>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6" name="Text Placeholder 8"/>
          <p:cNvSpPr>
            <a:spLocks noGrp="1"/>
          </p:cNvSpPr>
          <p:nvPr>
            <p:ph type="body" sz="quarter" idx="24" hasCustomPrompt="1"/>
          </p:nvPr>
        </p:nvSpPr>
        <p:spPr>
          <a:xfrm>
            <a:off x="1224644" y="3850429"/>
            <a:ext cx="7633607" cy="57607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7" name="Text Placeholder 7">
            <a:extLst>
              <a:ext uri="{FF2B5EF4-FFF2-40B4-BE49-F238E27FC236}">
                <a16:creationId xmlns:a16="http://schemas.microsoft.com/office/drawing/2014/main" id="{0B0E6FC2-94CC-4D51-BB6C-4536953739D6}"/>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157598378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w/photo | 1 line</a:t>
            </a:r>
          </a:p>
        </p:txBody>
      </p:sp>
      <p:sp>
        <p:nvSpPr>
          <p:cNvPr id="3" name="Date Placeholder 2"/>
          <p:cNvSpPr>
            <a:spLocks noGrp="1"/>
          </p:cNvSpPr>
          <p:nvPr>
            <p:ph type="dt" sz="half" idx="10"/>
          </p:nvPr>
        </p:nvSpPr>
        <p:spPr/>
        <p:txBody>
          <a:bodyPr/>
          <a:lstStyle/>
          <a:p>
            <a:fld id="{8238ADEA-1268-684E-990E-6D1107CCDE98}"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9" name="Text Placeholder 8"/>
          <p:cNvSpPr>
            <a:spLocks noGrp="1"/>
          </p:cNvSpPr>
          <p:nvPr>
            <p:ph type="body" sz="quarter" idx="18" hasCustomPrompt="1"/>
          </p:nvPr>
        </p:nvSpPr>
        <p:spPr>
          <a:xfrm>
            <a:off x="371475" y="1396092"/>
            <a:ext cx="5572126"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2432106"/>
            <a:ext cx="5572126"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3468121"/>
            <a:ext cx="5572126"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FB6B105E-21BF-4886-A4F3-142D6B3B2D1C}"/>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
        <p:nvSpPr>
          <p:cNvPr id="10" name="Picture Placeholder 9">
            <a:extLst>
              <a:ext uri="{FF2B5EF4-FFF2-40B4-BE49-F238E27FC236}">
                <a16:creationId xmlns:a16="http://schemas.microsoft.com/office/drawing/2014/main" id="{9124275B-1008-4B2B-AB84-BAC87DC37F57}"/>
              </a:ext>
            </a:extLst>
          </p:cNvPr>
          <p:cNvSpPr>
            <a:spLocks noGrp="1"/>
          </p:cNvSpPr>
          <p:nvPr>
            <p:ph type="pic" sz="quarter" idx="21" hasCustomPrompt="1"/>
          </p:nvPr>
        </p:nvSpPr>
        <p:spPr>
          <a:xfrm>
            <a:off x="6022975" y="1396604"/>
            <a:ext cx="2832100" cy="3031637"/>
          </a:xfrm>
          <a:blipFill>
            <a:blip r:embed="rId2"/>
            <a:stretch>
              <a:fillRect l="-29623" t="-14" r="639"/>
            </a:stretch>
          </a:blipFill>
        </p:spPr>
        <p:txBody>
          <a:bodyPr lIns="0" tIns="18288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extLst>
      <p:ext uri="{BB962C8B-B14F-4D97-AF65-F5344CB8AC3E}">
        <p14:creationId xmlns:p14="http://schemas.microsoft.com/office/powerpoint/2010/main" val="191987258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w/photo | 1 line</a:t>
            </a:r>
          </a:p>
        </p:txBody>
      </p:sp>
      <p:sp>
        <p:nvSpPr>
          <p:cNvPr id="3" name="Date Placeholder 2"/>
          <p:cNvSpPr>
            <a:spLocks noGrp="1"/>
          </p:cNvSpPr>
          <p:nvPr>
            <p:ph type="dt" sz="half" idx="10"/>
          </p:nvPr>
        </p:nvSpPr>
        <p:spPr/>
        <p:txBody>
          <a:bodyPr/>
          <a:lstStyle/>
          <a:p>
            <a:fld id="{B0F05144-D549-764A-BC72-2369083EF94E}"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9" name="Text Placeholder 8"/>
          <p:cNvSpPr>
            <a:spLocks noGrp="1"/>
          </p:cNvSpPr>
          <p:nvPr>
            <p:ph type="body" sz="quarter" idx="18" hasCustomPrompt="1"/>
          </p:nvPr>
        </p:nvSpPr>
        <p:spPr>
          <a:xfrm>
            <a:off x="371476" y="1396093"/>
            <a:ext cx="5572125" cy="72009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6" y="2167073"/>
            <a:ext cx="5572125" cy="72009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6" y="2938054"/>
            <a:ext cx="5572125" cy="72009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1" name="Text Placeholder 8"/>
          <p:cNvSpPr>
            <a:spLocks noGrp="1"/>
          </p:cNvSpPr>
          <p:nvPr>
            <p:ph type="body" sz="quarter" idx="22" hasCustomPrompt="1"/>
          </p:nvPr>
        </p:nvSpPr>
        <p:spPr>
          <a:xfrm>
            <a:off x="371476" y="3709035"/>
            <a:ext cx="5572125" cy="72009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2DAC82A9-851F-41ED-8839-FC7966AE0DCD}"/>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
        <p:nvSpPr>
          <p:cNvPr id="15" name="Picture Placeholder 9">
            <a:extLst>
              <a:ext uri="{FF2B5EF4-FFF2-40B4-BE49-F238E27FC236}">
                <a16:creationId xmlns:a16="http://schemas.microsoft.com/office/drawing/2014/main" id="{7F3D4019-DCDF-4857-847C-9573F0C1B01A}"/>
              </a:ext>
            </a:extLst>
          </p:cNvPr>
          <p:cNvSpPr>
            <a:spLocks noGrp="1"/>
          </p:cNvSpPr>
          <p:nvPr>
            <p:ph type="pic" sz="quarter" idx="21" hasCustomPrompt="1"/>
          </p:nvPr>
        </p:nvSpPr>
        <p:spPr>
          <a:xfrm>
            <a:off x="6022975" y="1396604"/>
            <a:ext cx="2832100" cy="3031637"/>
          </a:xfrm>
          <a:blipFill>
            <a:blip r:embed="rId2"/>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extLst>
      <p:ext uri="{BB962C8B-B14F-4D97-AF65-F5344CB8AC3E}">
        <p14:creationId xmlns:p14="http://schemas.microsoft.com/office/powerpoint/2010/main" val="54738382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w/photo | case | 1 line</a:t>
            </a:r>
          </a:p>
        </p:txBody>
      </p:sp>
      <p:sp>
        <p:nvSpPr>
          <p:cNvPr id="3" name="Date Placeholder 2"/>
          <p:cNvSpPr>
            <a:spLocks noGrp="1"/>
          </p:cNvSpPr>
          <p:nvPr>
            <p:ph type="dt" sz="half" idx="10"/>
          </p:nvPr>
        </p:nvSpPr>
        <p:spPr/>
        <p:txBody>
          <a:bodyPr/>
          <a:lstStyle/>
          <a:p>
            <a:fld id="{FA49EA86-E1B3-D840-96B4-2D75FC7D080D}"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9" name="Text Placeholder 8"/>
          <p:cNvSpPr>
            <a:spLocks noGrp="1"/>
          </p:cNvSpPr>
          <p:nvPr>
            <p:ph type="body" sz="quarter" idx="18" hasCustomPrompt="1"/>
          </p:nvPr>
        </p:nvSpPr>
        <p:spPr>
          <a:xfrm>
            <a:off x="371476" y="1396094"/>
            <a:ext cx="5572125" cy="549184"/>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5" name="Text Placeholder 8"/>
          <p:cNvSpPr>
            <a:spLocks noGrp="1"/>
          </p:cNvSpPr>
          <p:nvPr>
            <p:ph type="body" sz="quarter" idx="19" hasCustomPrompt="1"/>
          </p:nvPr>
        </p:nvSpPr>
        <p:spPr>
          <a:xfrm>
            <a:off x="371476" y="2022158"/>
            <a:ext cx="5572125" cy="549184"/>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6" name="Text Placeholder 8"/>
          <p:cNvSpPr>
            <a:spLocks noGrp="1"/>
          </p:cNvSpPr>
          <p:nvPr>
            <p:ph type="body" sz="quarter" idx="20" hasCustomPrompt="1"/>
          </p:nvPr>
        </p:nvSpPr>
        <p:spPr>
          <a:xfrm>
            <a:off x="371476" y="2648222"/>
            <a:ext cx="5572125" cy="549184"/>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1" name="Text Placeholder 8"/>
          <p:cNvSpPr>
            <a:spLocks noGrp="1"/>
          </p:cNvSpPr>
          <p:nvPr>
            <p:ph type="body" sz="quarter" idx="22" hasCustomPrompt="1"/>
          </p:nvPr>
        </p:nvSpPr>
        <p:spPr>
          <a:xfrm>
            <a:off x="371476" y="3274286"/>
            <a:ext cx="5572125" cy="549184"/>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3" name="Text Placeholder 8"/>
          <p:cNvSpPr>
            <a:spLocks noGrp="1"/>
          </p:cNvSpPr>
          <p:nvPr>
            <p:ph type="body" sz="quarter" idx="23" hasCustomPrompt="1"/>
          </p:nvPr>
        </p:nvSpPr>
        <p:spPr>
          <a:xfrm>
            <a:off x="371476" y="3900351"/>
            <a:ext cx="5572125" cy="549184"/>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4" name="Text Placeholder 7">
            <a:extLst>
              <a:ext uri="{FF2B5EF4-FFF2-40B4-BE49-F238E27FC236}">
                <a16:creationId xmlns:a16="http://schemas.microsoft.com/office/drawing/2014/main" id="{43BFB9B1-1EFA-44DF-8290-51EAEBD9BEA1}"/>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
        <p:nvSpPr>
          <p:cNvPr id="16" name="Picture Placeholder 9">
            <a:extLst>
              <a:ext uri="{FF2B5EF4-FFF2-40B4-BE49-F238E27FC236}">
                <a16:creationId xmlns:a16="http://schemas.microsoft.com/office/drawing/2014/main" id="{BCD7420F-31EF-411E-818F-128E1835AA9E}"/>
              </a:ext>
            </a:extLst>
          </p:cNvPr>
          <p:cNvSpPr>
            <a:spLocks noGrp="1"/>
          </p:cNvSpPr>
          <p:nvPr>
            <p:ph type="pic" sz="quarter" idx="21" hasCustomPrompt="1"/>
          </p:nvPr>
        </p:nvSpPr>
        <p:spPr>
          <a:xfrm>
            <a:off x="6022975" y="1396604"/>
            <a:ext cx="2832100" cy="3031637"/>
          </a:xfrm>
          <a:blipFill>
            <a:blip r:embed="rId2"/>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extLst>
      <p:ext uri="{BB962C8B-B14F-4D97-AF65-F5344CB8AC3E}">
        <p14:creationId xmlns:p14="http://schemas.microsoft.com/office/powerpoint/2010/main" val="378793575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C22132-F380-0E4A-AAEB-72E7D47151BB}" type="datetime1">
              <a:rPr lang="en-US" smtClean="0">
                <a:solidFill>
                  <a:srgbClr val="55565A">
                    <a:tint val="75000"/>
                  </a:srgbClr>
                </a:solidFill>
              </a:rPr>
              <a:pPr/>
              <a:t>8/4/2022</a:t>
            </a:fld>
            <a:endParaRPr lang="en-US" dirty="0">
              <a:solidFill>
                <a:srgbClr val="55565A">
                  <a:tint val="75000"/>
                </a:srgbClr>
              </a:solidFill>
            </a:endParaRPr>
          </a:p>
        </p:txBody>
      </p:sp>
      <p:sp>
        <p:nvSpPr>
          <p:cNvPr id="3" name="Footer Placeholder 2"/>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4" name="Slide Number Placeholder 3"/>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7" name="Text Placeholder 6"/>
          <p:cNvSpPr>
            <a:spLocks noGrp="1"/>
          </p:cNvSpPr>
          <p:nvPr>
            <p:ph type="body" sz="quarter" idx="13" hasCustomPrompt="1"/>
          </p:nvPr>
        </p:nvSpPr>
        <p:spPr>
          <a:xfrm>
            <a:off x="3384947" y="2231742"/>
            <a:ext cx="2374106" cy="457030"/>
          </a:xfrm>
        </p:spPr>
        <p:txBody>
          <a:bodyPr anchor="ctr"/>
          <a:lstStyle>
            <a:lvl1pPr algn="ctr">
              <a:defRPr>
                <a:solidFill>
                  <a:schemeClr val="accent4"/>
                </a:solidFill>
              </a:defRPr>
            </a:lvl1pPr>
          </a:lstStyle>
          <a:p>
            <a:pPr lvl="0"/>
            <a:r>
              <a:rPr lang="en-US" dirty="0"/>
              <a:t>[blank]</a:t>
            </a:r>
          </a:p>
        </p:txBody>
      </p:sp>
      <p:pic>
        <p:nvPicPr>
          <p:cNvPr id="9" name="Picture 8">
            <a:extLst>
              <a:ext uri="{FF2B5EF4-FFF2-40B4-BE49-F238E27FC236}">
                <a16:creationId xmlns:a16="http://schemas.microsoft.com/office/drawing/2014/main" id="{DA2B1205-F6CA-461E-A799-04C4F035F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307693" y="4777354"/>
            <a:ext cx="1097116" cy="256550"/>
          </a:xfrm>
          <a:prstGeom prst="rect">
            <a:avLst/>
          </a:prstGeom>
        </p:spPr>
      </p:pic>
    </p:spTree>
    <p:extLst>
      <p:ext uri="{BB962C8B-B14F-4D97-AF65-F5344CB8AC3E}">
        <p14:creationId xmlns:p14="http://schemas.microsoft.com/office/powerpoint/2010/main" val="346869125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userDrawn="1"/>
        </p:nvSpPr>
        <p:spPr bwMode="gray">
          <a:xfrm>
            <a:off x="6000750" y="0"/>
            <a:ext cx="3143250" cy="5143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385762" y="1371601"/>
            <a:ext cx="5383666" cy="1596628"/>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3091544"/>
            <a:ext cx="5383666" cy="1337582"/>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pic>
        <p:nvPicPr>
          <p:cNvPr id="9" name="Picture 8">
            <a:extLst>
              <a:ext uri="{FF2B5EF4-FFF2-40B4-BE49-F238E27FC236}">
                <a16:creationId xmlns:a16="http://schemas.microsoft.com/office/drawing/2014/main" id="{F0D61B4F-A22C-4FAB-B7F3-23701D72714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307693" y="4777354"/>
            <a:ext cx="1097116" cy="256550"/>
          </a:xfrm>
          <a:prstGeom prst="rect">
            <a:avLst/>
          </a:prstGeom>
        </p:spPr>
      </p:pic>
    </p:spTree>
    <p:extLst>
      <p:ext uri="{BB962C8B-B14F-4D97-AF65-F5344CB8AC3E}">
        <p14:creationId xmlns:p14="http://schemas.microsoft.com/office/powerpoint/2010/main" val="25114130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371601"/>
            <a:ext cx="5383666" cy="1596628"/>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3091544"/>
            <a:ext cx="5383666" cy="1337582"/>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CA5DB066-2C57-4BDC-B3C4-D5AA4E54C31C}"/>
              </a:ext>
            </a:extLst>
          </p:cNvPr>
          <p:cNvSpPr/>
          <p:nvPr/>
        </p:nvSpPr>
        <p:spPr bwMode="gray">
          <a:xfrm>
            <a:off x="6000750" y="0"/>
            <a:ext cx="3143250" cy="51435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60059ED8-1ABF-4D47-BAF7-C67D0BDC36D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307693" y="4777354"/>
            <a:ext cx="1097116" cy="256550"/>
          </a:xfrm>
          <a:prstGeom prst="rect">
            <a:avLst/>
          </a:prstGeom>
        </p:spPr>
      </p:pic>
    </p:spTree>
    <p:extLst>
      <p:ext uri="{BB962C8B-B14F-4D97-AF65-F5344CB8AC3E}">
        <p14:creationId xmlns:p14="http://schemas.microsoft.com/office/powerpoint/2010/main" val="38880562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Column | One line</a:t>
            </a:r>
          </a:p>
        </p:txBody>
      </p:sp>
      <p:sp>
        <p:nvSpPr>
          <p:cNvPr id="3" name="Date Placeholder 2"/>
          <p:cNvSpPr>
            <a:spLocks noGrp="1"/>
          </p:cNvSpPr>
          <p:nvPr>
            <p:ph type="dt" sz="half" idx="10"/>
          </p:nvPr>
        </p:nvSpPr>
        <p:spPr/>
        <p:txBody>
          <a:bodyPr/>
          <a:lstStyle/>
          <a:p>
            <a:fld id="{EAC86A59-F7D2-6A4D-BE52-4C75C405AAF2}"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5" y="1371603"/>
            <a:ext cx="2057400" cy="497681"/>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517436" y="1371603"/>
            <a:ext cx="2057400" cy="497681"/>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663397" y="1371603"/>
            <a:ext cx="2057400" cy="497681"/>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6809357" y="1371603"/>
            <a:ext cx="2057400" cy="497681"/>
          </a:xfr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1869279"/>
            <a:ext cx="205740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517436" y="1869279"/>
            <a:ext cx="205740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663397" y="1869279"/>
            <a:ext cx="205740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6809357" y="1869279"/>
            <a:ext cx="205740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5" name="Text Placeholder 7">
            <a:extLst>
              <a:ext uri="{FF2B5EF4-FFF2-40B4-BE49-F238E27FC236}">
                <a16:creationId xmlns:a16="http://schemas.microsoft.com/office/drawing/2014/main" id="{D8B6576D-BE38-4862-BF49-409F9E9279B5}"/>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23250833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371601"/>
            <a:ext cx="5383666" cy="1596628"/>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3091544"/>
            <a:ext cx="5383666" cy="1337582"/>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2" name="Rectangle 11">
            <a:extLst>
              <a:ext uri="{FF2B5EF4-FFF2-40B4-BE49-F238E27FC236}">
                <a16:creationId xmlns:a16="http://schemas.microsoft.com/office/drawing/2014/main" id="{D9B94BD7-F6CB-4633-B827-DCC8BE5FE864}"/>
              </a:ext>
            </a:extLst>
          </p:cNvPr>
          <p:cNvSpPr/>
          <p:nvPr/>
        </p:nvSpPr>
        <p:spPr bwMode="gray">
          <a:xfrm>
            <a:off x="6000750" y="0"/>
            <a:ext cx="3143250" cy="51435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F0057337-C88C-4212-B107-A55E4CB49E0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307693" y="4777354"/>
            <a:ext cx="1097116" cy="256550"/>
          </a:xfrm>
          <a:prstGeom prst="rect">
            <a:avLst/>
          </a:prstGeom>
        </p:spPr>
      </p:pic>
    </p:spTree>
    <p:extLst>
      <p:ext uri="{BB962C8B-B14F-4D97-AF65-F5344CB8AC3E}">
        <p14:creationId xmlns:p14="http://schemas.microsoft.com/office/powerpoint/2010/main" val="194092824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371601"/>
            <a:ext cx="5383666" cy="1596628"/>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3091544"/>
            <a:ext cx="5383666" cy="1337582"/>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23B694CC-B592-44F3-8181-C62CCD2755B7}"/>
              </a:ext>
            </a:extLst>
          </p:cNvPr>
          <p:cNvSpPr/>
          <p:nvPr/>
        </p:nvSpPr>
        <p:spPr bwMode="gray">
          <a:xfrm>
            <a:off x="6000750" y="0"/>
            <a:ext cx="3143250" cy="51435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AB02EE5D-051C-45D5-9592-10BF4C2E1F1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307693" y="4777354"/>
            <a:ext cx="1097116" cy="256550"/>
          </a:xfrm>
          <a:prstGeom prst="rect">
            <a:avLst/>
          </a:prstGeom>
        </p:spPr>
      </p:pic>
    </p:spTree>
    <p:extLst>
      <p:ext uri="{BB962C8B-B14F-4D97-AF65-F5344CB8AC3E}">
        <p14:creationId xmlns:p14="http://schemas.microsoft.com/office/powerpoint/2010/main" val="26867363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Section Header - Customize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5762" y="828676"/>
            <a:ext cx="4033838" cy="2139553"/>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a:xfrm>
            <a:off x="385762" y="3091544"/>
            <a:ext cx="4033838" cy="1337582"/>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0" name="Picture Placeholder 9">
            <a:extLst>
              <a:ext uri="{FF2B5EF4-FFF2-40B4-BE49-F238E27FC236}">
                <a16:creationId xmlns:a16="http://schemas.microsoft.com/office/drawing/2014/main" id="{8268283A-D91D-4D73-9EBF-3B34754D95C1}"/>
              </a:ext>
            </a:extLst>
          </p:cNvPr>
          <p:cNvSpPr>
            <a:spLocks noGrp="1"/>
          </p:cNvSpPr>
          <p:nvPr>
            <p:ph type="pic" sz="quarter" idx="10" hasCustomPrompt="1"/>
          </p:nvPr>
        </p:nvSpPr>
        <p:spPr>
          <a:xfrm>
            <a:off x="4600576" y="0"/>
            <a:ext cx="4733925" cy="5143500"/>
          </a:xfrm>
          <a:blipFill>
            <a:blip r:embed="rId2"/>
            <a:stretch>
              <a:fillRect r="-17304"/>
            </a:stretch>
          </a:blipFill>
        </p:spPr>
        <p:txBody>
          <a:bodyPr tIns="548640" anchor="t" anchorCtr="0"/>
          <a:lstStyle>
            <a:lvl1pPr marL="0" marR="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lvl1pPr>
          </a:lstStyle>
          <a:p>
            <a:pPr marL="0" marR="0" lvl="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p>
        </p:txBody>
      </p:sp>
      <p:pic>
        <p:nvPicPr>
          <p:cNvPr id="7" name="Picture 6">
            <a:extLst>
              <a:ext uri="{FF2B5EF4-FFF2-40B4-BE49-F238E27FC236}">
                <a16:creationId xmlns:a16="http://schemas.microsoft.com/office/drawing/2014/main" id="{E6723066-572C-47D2-B034-A9F4718AC918}"/>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4777354"/>
            <a:ext cx="1097116" cy="256550"/>
          </a:xfrm>
          <a:prstGeom prst="rect">
            <a:avLst/>
          </a:prstGeom>
        </p:spPr>
      </p:pic>
    </p:spTree>
    <p:extLst>
      <p:ext uri="{BB962C8B-B14F-4D97-AF65-F5344CB8AC3E}">
        <p14:creationId xmlns:p14="http://schemas.microsoft.com/office/powerpoint/2010/main" val="419316876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72DD5A-027B-5049-9814-0E9AF1E2F97C}" type="datetime1">
              <a:rPr lang="en-US" smtClean="0">
                <a:solidFill>
                  <a:srgbClr val="55565A">
                    <a:tint val="75000"/>
                  </a:srgbClr>
                </a:solidFill>
              </a:rPr>
              <a:pPr/>
              <a:t>8/4/2022</a:t>
            </a:fld>
            <a:endParaRPr lang="en-US" dirty="0">
              <a:solidFill>
                <a:srgbClr val="55565A">
                  <a:tint val="75000"/>
                </a:srgbClr>
              </a:solidFill>
            </a:endParaRPr>
          </a:p>
        </p:txBody>
      </p:sp>
      <p:sp>
        <p:nvSpPr>
          <p:cNvPr id="4" name="Slide Number Placeholder 3"/>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pic>
        <p:nvPicPr>
          <p:cNvPr id="8" name="Picture 7">
            <a:extLst>
              <a:ext uri="{FF2B5EF4-FFF2-40B4-BE49-F238E27FC236}">
                <a16:creationId xmlns:a16="http://schemas.microsoft.com/office/drawing/2014/main" id="{F9DA9624-F28A-458F-88EF-3F184856CFB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64102" y="1875984"/>
            <a:ext cx="4415796" cy="1391533"/>
          </a:xfrm>
          <a:prstGeom prst="rect">
            <a:avLst/>
          </a:prstGeom>
        </p:spPr>
      </p:pic>
    </p:spTree>
    <p:extLst>
      <p:ext uri="{BB962C8B-B14F-4D97-AF65-F5344CB8AC3E}">
        <p14:creationId xmlns:p14="http://schemas.microsoft.com/office/powerpoint/2010/main" val="319846886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2928258"/>
            <a:ext cx="5383666" cy="362165"/>
          </a:xfrm>
        </p:spPr>
        <p:txBody>
          <a:bodyPr anchor="ctr"/>
          <a:lstStyle>
            <a:lvl1pPr>
              <a:defRPr sz="1600">
                <a:solidFill>
                  <a:schemeClr val="accent1"/>
                </a:solidFill>
              </a:defRPr>
            </a:lvl1pPr>
          </a:lstStyle>
          <a:p>
            <a:r>
              <a:rPr lang="en-US" dirty="0"/>
              <a:t>First Name Last Name</a:t>
            </a:r>
          </a:p>
        </p:txBody>
      </p:sp>
      <p:sp>
        <p:nvSpPr>
          <p:cNvPr id="3" name="Text Placeholder 2"/>
          <p:cNvSpPr>
            <a:spLocks noGrp="1"/>
          </p:cNvSpPr>
          <p:nvPr>
            <p:ph type="body" idx="1" hasCustomPrompt="1"/>
          </p:nvPr>
        </p:nvSpPr>
        <p:spPr bwMode="gray">
          <a:xfrm>
            <a:off x="385762" y="3302967"/>
            <a:ext cx="5383666" cy="363474"/>
          </a:xfr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Title</a:t>
            </a:r>
          </a:p>
        </p:txBody>
      </p:sp>
      <p:sp>
        <p:nvSpPr>
          <p:cNvPr id="9" name="Text Placeholder 2"/>
          <p:cNvSpPr>
            <a:spLocks noGrp="1"/>
          </p:cNvSpPr>
          <p:nvPr>
            <p:ph type="body" idx="10" hasCustomPrompt="1"/>
          </p:nvPr>
        </p:nvSpPr>
        <p:spPr bwMode="gray">
          <a:xfrm>
            <a:off x="385761" y="3674903"/>
            <a:ext cx="5383666" cy="363474"/>
          </a:xfr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Tel</a:t>
            </a:r>
            <a:r>
              <a:rPr lang="en-US"/>
              <a:t>: 123-456-7890</a:t>
            </a:r>
            <a:endParaRPr lang="en-US" dirty="0"/>
          </a:p>
        </p:txBody>
      </p:sp>
      <p:sp>
        <p:nvSpPr>
          <p:cNvPr id="23" name="Rectangle 22">
            <a:extLst>
              <a:ext uri="{FF2B5EF4-FFF2-40B4-BE49-F238E27FC236}">
                <a16:creationId xmlns:a16="http://schemas.microsoft.com/office/drawing/2014/main" id="{ECF35A84-66E1-4F72-848D-DB6EF4825F09}"/>
              </a:ext>
            </a:extLst>
          </p:cNvPr>
          <p:cNvSpPr/>
          <p:nvPr userDrawn="1"/>
        </p:nvSpPr>
        <p:spPr bwMode="gray">
          <a:xfrm>
            <a:off x="6000750" y="0"/>
            <a:ext cx="3143250" cy="5143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TextBox 9">
            <a:extLst>
              <a:ext uri="{FF2B5EF4-FFF2-40B4-BE49-F238E27FC236}">
                <a16:creationId xmlns:a16="http://schemas.microsoft.com/office/drawing/2014/main" id="{D6D6922A-983B-4BA1-9404-083625C6FFF9}"/>
              </a:ext>
            </a:extLst>
          </p:cNvPr>
          <p:cNvSpPr txBox="1"/>
          <p:nvPr userDrawn="1"/>
        </p:nvSpPr>
        <p:spPr bwMode="gray">
          <a:xfrm>
            <a:off x="371474" y="1901290"/>
            <a:ext cx="2026196" cy="492443"/>
          </a:xfrm>
          <a:prstGeom prst="rect">
            <a:avLst/>
          </a:prstGeom>
          <a:noFill/>
        </p:spPr>
        <p:txBody>
          <a:bodyPr wrap="square" lIns="0" tIns="0" rIns="0" bIns="0" rtlCol="0">
            <a:spAutoFit/>
          </a:bodyPr>
          <a:lstStyle/>
          <a:p>
            <a:r>
              <a:rPr lang="en-US" sz="3200" dirty="0">
                <a:solidFill>
                  <a:srgbClr val="55565A"/>
                </a:solidFill>
              </a:rPr>
              <a:t>Thank you.</a:t>
            </a:r>
          </a:p>
        </p:txBody>
      </p:sp>
      <p:sp>
        <p:nvSpPr>
          <p:cNvPr id="11" name="TextBox 10">
            <a:extLst>
              <a:ext uri="{FF2B5EF4-FFF2-40B4-BE49-F238E27FC236}">
                <a16:creationId xmlns:a16="http://schemas.microsoft.com/office/drawing/2014/main" id="{30588031-B09C-4308-AD99-6FA427183E5B}"/>
              </a:ext>
            </a:extLst>
          </p:cNvPr>
          <p:cNvSpPr txBox="1"/>
          <p:nvPr userDrawn="1"/>
        </p:nvSpPr>
        <p:spPr bwMode="gray">
          <a:xfrm>
            <a:off x="385761" y="2350817"/>
            <a:ext cx="2292294" cy="307777"/>
          </a:xfrm>
          <a:prstGeom prst="rect">
            <a:avLst/>
          </a:prstGeom>
          <a:noFill/>
        </p:spPr>
        <p:txBody>
          <a:bodyPr wrap="none" lIns="0" tIns="0" rIns="0" bIns="0" rtlCol="0">
            <a:spAutoFit/>
          </a:bodyPr>
          <a:lstStyle/>
          <a:p>
            <a:r>
              <a:rPr lang="en-US" sz="2000" dirty="0">
                <a:solidFill>
                  <a:srgbClr val="55565A"/>
                </a:solidFill>
              </a:rPr>
              <a:t>Contact information:</a:t>
            </a:r>
          </a:p>
        </p:txBody>
      </p:sp>
      <p:pic>
        <p:nvPicPr>
          <p:cNvPr id="12" name="Picture 11">
            <a:extLst>
              <a:ext uri="{FF2B5EF4-FFF2-40B4-BE49-F238E27FC236}">
                <a16:creationId xmlns:a16="http://schemas.microsoft.com/office/drawing/2014/main" id="{2490A336-58A6-4623-B17E-F3C92AE57B2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307693" y="4777354"/>
            <a:ext cx="1097116" cy="256550"/>
          </a:xfrm>
          <a:prstGeom prst="rect">
            <a:avLst/>
          </a:prstGeom>
        </p:spPr>
      </p:pic>
    </p:spTree>
    <p:extLst>
      <p:ext uri="{BB962C8B-B14F-4D97-AF65-F5344CB8AC3E}">
        <p14:creationId xmlns:p14="http://schemas.microsoft.com/office/powerpoint/2010/main" val="377012040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Walkin Business Layou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A596077-5166-4CBD-B347-54C6AEE790F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19854" r="5150"/>
          <a:stretch/>
        </p:blipFill>
        <p:spPr bwMode="gray">
          <a:xfrm>
            <a:off x="0" y="-234"/>
            <a:ext cx="9144000" cy="5143967"/>
          </a:xfrm>
          <a:prstGeom prst="rect">
            <a:avLst/>
          </a:prstGeom>
        </p:spPr>
      </p:pic>
      <p:sp>
        <p:nvSpPr>
          <p:cNvPr id="13" name="Rectangle 12">
            <a:extLst>
              <a:ext uri="{FF2B5EF4-FFF2-40B4-BE49-F238E27FC236}">
                <a16:creationId xmlns:a16="http://schemas.microsoft.com/office/drawing/2014/main" id="{C92F14E2-37A9-4D39-B916-DC1D5C9B6C99}"/>
              </a:ext>
            </a:extLst>
          </p:cNvPr>
          <p:cNvSpPr/>
          <p:nvPr/>
        </p:nvSpPr>
        <p:spPr bwMode="gray">
          <a:xfrm>
            <a:off x="0" y="-233"/>
            <a:ext cx="8337772" cy="5143734"/>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bwMode="gray">
          <a:xfrm>
            <a:off x="371476" y="828676"/>
            <a:ext cx="5580290" cy="2051879"/>
          </a:xfrm>
        </p:spPr>
        <p:txBody>
          <a:bodyPr anchor="b"/>
          <a:lstStyle>
            <a:lvl1pPr algn="l">
              <a:defRPr sz="3200"/>
            </a:lvl1pPr>
          </a:lstStyle>
          <a:p>
            <a:r>
              <a:rPr lang="en-US" dirty="0"/>
              <a:t>Insightful presentation title in sentence case max 3 lines</a:t>
            </a:r>
          </a:p>
        </p:txBody>
      </p:sp>
      <p:sp>
        <p:nvSpPr>
          <p:cNvPr id="3" name="Subtitle 2"/>
          <p:cNvSpPr>
            <a:spLocks noGrp="1"/>
          </p:cNvSpPr>
          <p:nvPr>
            <p:ph type="subTitle" idx="1" hasCustomPrompt="1"/>
          </p:nvPr>
        </p:nvSpPr>
        <p:spPr bwMode="gray">
          <a:xfrm>
            <a:off x="371476" y="2943226"/>
            <a:ext cx="5580290" cy="730703"/>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Event City or Speaker Name</a:t>
            </a:r>
          </a:p>
        </p:txBody>
      </p:sp>
      <p:sp>
        <p:nvSpPr>
          <p:cNvPr id="11" name="Text Placeholder 10"/>
          <p:cNvSpPr>
            <a:spLocks noGrp="1"/>
          </p:cNvSpPr>
          <p:nvPr>
            <p:ph type="body" sz="quarter" idx="13" hasCustomPrompt="1"/>
          </p:nvPr>
        </p:nvSpPr>
        <p:spPr bwMode="gray">
          <a:xfrm>
            <a:off x="371476" y="3742986"/>
            <a:ext cx="5580008" cy="526937"/>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763FAFB6-26AF-42D0-9AFD-7653A33D6836}"/>
              </a:ext>
            </a:extLst>
          </p:cNvPr>
          <p:cNvSpPr>
            <a:spLocks noGrp="1"/>
          </p:cNvSpPr>
          <p:nvPr>
            <p:ph type="dt" sz="half" idx="14"/>
          </p:nvPr>
        </p:nvSpPr>
        <p:spPr bwMode="gray"/>
        <p:txBody>
          <a:bodyPr/>
          <a:lstStyle/>
          <a:p>
            <a:fld id="{F46C0F6D-FF29-EF40-B945-A43434082DCF}" type="datetime1">
              <a:rPr lang="en-US" smtClean="0">
                <a:solidFill>
                  <a:srgbClr val="55565A">
                    <a:tint val="75000"/>
                  </a:srgbClr>
                </a:solidFill>
              </a:rPr>
              <a:pPr/>
              <a:t>8/4/2022</a:t>
            </a:fld>
            <a:endParaRPr lang="en-US" dirty="0">
              <a:solidFill>
                <a:srgbClr val="55565A">
                  <a:tint val="75000"/>
                </a:srgbClr>
              </a:solidFill>
            </a:endParaRPr>
          </a:p>
        </p:txBody>
      </p:sp>
      <p:pic>
        <p:nvPicPr>
          <p:cNvPr id="7" name="Picture 6">
            <a:extLst>
              <a:ext uri="{FF2B5EF4-FFF2-40B4-BE49-F238E27FC236}">
                <a16:creationId xmlns:a16="http://schemas.microsoft.com/office/drawing/2014/main" id="{0BBFCF61-F3BE-403F-A717-AED28A2EBAB6}"/>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245" t="16985" r="7983" b="18016"/>
          <a:stretch/>
        </p:blipFill>
        <p:spPr>
          <a:xfrm>
            <a:off x="355196" y="4320417"/>
            <a:ext cx="2197554" cy="537333"/>
          </a:xfrm>
          <a:prstGeom prst="rect">
            <a:avLst/>
          </a:prstGeom>
        </p:spPr>
      </p:pic>
    </p:spTree>
    <p:extLst>
      <p:ext uri="{BB962C8B-B14F-4D97-AF65-F5344CB8AC3E}">
        <p14:creationId xmlns:p14="http://schemas.microsoft.com/office/powerpoint/2010/main" val="142527438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Walkin Lifestyle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E4155B0-849C-4295-B9A3-289B82E69CA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22795" r="2208"/>
          <a:stretch/>
        </p:blipFill>
        <p:spPr>
          <a:xfrm>
            <a:off x="0" y="-234"/>
            <a:ext cx="9144000" cy="5143967"/>
          </a:xfrm>
          <a:prstGeom prst="rect">
            <a:avLst/>
          </a:prstGeom>
        </p:spPr>
      </p:pic>
      <p:sp>
        <p:nvSpPr>
          <p:cNvPr id="10" name="Rectangle 9">
            <a:extLst>
              <a:ext uri="{FF2B5EF4-FFF2-40B4-BE49-F238E27FC236}">
                <a16:creationId xmlns:a16="http://schemas.microsoft.com/office/drawing/2014/main" id="{256E36F7-040C-4CF7-A4F3-566C1FB93D13}"/>
              </a:ext>
            </a:extLst>
          </p:cNvPr>
          <p:cNvSpPr/>
          <p:nvPr/>
        </p:nvSpPr>
        <p:spPr bwMode="auto">
          <a:xfrm>
            <a:off x="0" y="-233"/>
            <a:ext cx="8337772" cy="5143734"/>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a:xfrm>
            <a:off x="371476" y="828676"/>
            <a:ext cx="5580290" cy="2051879"/>
          </a:xfrm>
        </p:spPr>
        <p:txBody>
          <a:bodyPr anchor="b"/>
          <a:lstStyle>
            <a:lvl1pPr algn="l">
              <a:defRPr sz="3200"/>
            </a:lvl1pPr>
          </a:lstStyle>
          <a:p>
            <a:r>
              <a:rPr lang="en-US" dirty="0"/>
              <a:t>Insightful presentation title in sentence case max 3 lines</a:t>
            </a:r>
          </a:p>
        </p:txBody>
      </p:sp>
      <p:sp>
        <p:nvSpPr>
          <p:cNvPr id="3" name="Subtitle 2"/>
          <p:cNvSpPr>
            <a:spLocks noGrp="1"/>
          </p:cNvSpPr>
          <p:nvPr>
            <p:ph type="subTitle" idx="1" hasCustomPrompt="1"/>
          </p:nvPr>
        </p:nvSpPr>
        <p:spPr>
          <a:xfrm>
            <a:off x="371476" y="2943226"/>
            <a:ext cx="5580290" cy="730703"/>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Event City or Speaker Name</a:t>
            </a:r>
          </a:p>
        </p:txBody>
      </p:sp>
      <p:sp>
        <p:nvSpPr>
          <p:cNvPr id="11" name="Text Placeholder 10"/>
          <p:cNvSpPr>
            <a:spLocks noGrp="1"/>
          </p:cNvSpPr>
          <p:nvPr>
            <p:ph type="body" sz="quarter" idx="13" hasCustomPrompt="1"/>
          </p:nvPr>
        </p:nvSpPr>
        <p:spPr>
          <a:xfrm>
            <a:off x="371476" y="3742986"/>
            <a:ext cx="5580008" cy="526937"/>
          </a:xfrm>
        </p:spPr>
        <p:txBody>
          <a:bodyPr/>
          <a:lstStyle>
            <a:lvl1pPr>
              <a:defRPr sz="1600">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4292C5A5-93D8-46FA-9FF4-4D3FFCD21684}"/>
              </a:ext>
            </a:extLst>
          </p:cNvPr>
          <p:cNvSpPr>
            <a:spLocks noGrp="1"/>
          </p:cNvSpPr>
          <p:nvPr>
            <p:ph type="dt" sz="half" idx="14"/>
          </p:nvPr>
        </p:nvSpPr>
        <p:spPr/>
        <p:txBody>
          <a:bodyPr/>
          <a:lstStyle/>
          <a:p>
            <a:fld id="{A5FC88B3-188D-304E-97D7-D16C4AA1224A}" type="datetime1">
              <a:rPr lang="en-US" smtClean="0">
                <a:solidFill>
                  <a:srgbClr val="55565A">
                    <a:tint val="75000"/>
                  </a:srgbClr>
                </a:solidFill>
              </a:rPr>
              <a:pPr/>
              <a:t>8/4/2022</a:t>
            </a:fld>
            <a:endParaRPr lang="en-US" dirty="0">
              <a:solidFill>
                <a:srgbClr val="55565A">
                  <a:tint val="75000"/>
                </a:srgbClr>
              </a:solidFill>
            </a:endParaRPr>
          </a:p>
        </p:txBody>
      </p:sp>
      <p:pic>
        <p:nvPicPr>
          <p:cNvPr id="12" name="Picture 11">
            <a:extLst>
              <a:ext uri="{FF2B5EF4-FFF2-40B4-BE49-F238E27FC236}">
                <a16:creationId xmlns:a16="http://schemas.microsoft.com/office/drawing/2014/main" id="{5BF7D124-5D39-4F61-B959-7373F2C7651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245" t="16985" r="7983" b="18016"/>
          <a:stretch/>
        </p:blipFill>
        <p:spPr>
          <a:xfrm>
            <a:off x="355196" y="4320417"/>
            <a:ext cx="2197554" cy="537333"/>
          </a:xfrm>
          <a:prstGeom prst="rect">
            <a:avLst/>
          </a:prstGeom>
        </p:spPr>
      </p:pic>
    </p:spTree>
    <p:extLst>
      <p:ext uri="{BB962C8B-B14F-4D97-AF65-F5344CB8AC3E}">
        <p14:creationId xmlns:p14="http://schemas.microsoft.com/office/powerpoint/2010/main" val="325662029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Walkin Clinic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825D86-6339-4FA5-BF31-FB0E1B56D02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22059" r="2944"/>
          <a:stretch/>
        </p:blipFill>
        <p:spPr>
          <a:xfrm>
            <a:off x="0" y="-234"/>
            <a:ext cx="9144000" cy="5143967"/>
          </a:xfrm>
          <a:prstGeom prst="rect">
            <a:avLst/>
          </a:prstGeom>
        </p:spPr>
      </p:pic>
      <p:sp>
        <p:nvSpPr>
          <p:cNvPr id="10" name="Rectangle 9">
            <a:extLst>
              <a:ext uri="{FF2B5EF4-FFF2-40B4-BE49-F238E27FC236}">
                <a16:creationId xmlns:a16="http://schemas.microsoft.com/office/drawing/2014/main" id="{40C08FE4-162A-4EFF-AF07-50DD505ED48B}"/>
              </a:ext>
            </a:extLst>
          </p:cNvPr>
          <p:cNvSpPr/>
          <p:nvPr/>
        </p:nvSpPr>
        <p:spPr bwMode="auto">
          <a:xfrm>
            <a:off x="0" y="-233"/>
            <a:ext cx="8337772" cy="5143734"/>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a:xfrm>
            <a:off x="371476" y="828676"/>
            <a:ext cx="5580290" cy="2051879"/>
          </a:xfrm>
        </p:spPr>
        <p:txBody>
          <a:bodyPr anchor="b"/>
          <a:lstStyle>
            <a:lvl1pPr algn="l">
              <a:defRPr sz="3200"/>
            </a:lvl1pPr>
          </a:lstStyle>
          <a:p>
            <a:r>
              <a:rPr lang="en-US" dirty="0"/>
              <a:t>Insightful presentation title in sentence case max 3 lines</a:t>
            </a:r>
          </a:p>
        </p:txBody>
      </p:sp>
      <p:sp>
        <p:nvSpPr>
          <p:cNvPr id="3" name="Subtitle 2"/>
          <p:cNvSpPr>
            <a:spLocks noGrp="1"/>
          </p:cNvSpPr>
          <p:nvPr>
            <p:ph type="subTitle" idx="1" hasCustomPrompt="1"/>
          </p:nvPr>
        </p:nvSpPr>
        <p:spPr>
          <a:xfrm>
            <a:off x="371476" y="2943226"/>
            <a:ext cx="5580290" cy="730703"/>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Event City or Speaker Name</a:t>
            </a:r>
          </a:p>
        </p:txBody>
      </p:sp>
      <p:sp>
        <p:nvSpPr>
          <p:cNvPr id="11" name="Text Placeholder 10"/>
          <p:cNvSpPr>
            <a:spLocks noGrp="1"/>
          </p:cNvSpPr>
          <p:nvPr>
            <p:ph type="body" sz="quarter" idx="13" hasCustomPrompt="1"/>
          </p:nvPr>
        </p:nvSpPr>
        <p:spPr>
          <a:xfrm>
            <a:off x="371476" y="3742986"/>
            <a:ext cx="5580008" cy="526937"/>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10B9D10F-4F85-47EB-BB69-0ED9FC2465EB}"/>
              </a:ext>
            </a:extLst>
          </p:cNvPr>
          <p:cNvSpPr>
            <a:spLocks noGrp="1"/>
          </p:cNvSpPr>
          <p:nvPr>
            <p:ph type="dt" sz="half" idx="14"/>
          </p:nvPr>
        </p:nvSpPr>
        <p:spPr/>
        <p:txBody>
          <a:bodyPr/>
          <a:lstStyle/>
          <a:p>
            <a:fld id="{128CB145-5EA2-754D-8CDE-BD68346B91AE}" type="datetime1">
              <a:rPr lang="en-US" smtClean="0">
                <a:solidFill>
                  <a:srgbClr val="55565A">
                    <a:tint val="75000"/>
                  </a:srgbClr>
                </a:solidFill>
              </a:rPr>
              <a:pPr/>
              <a:t>8/4/2022</a:t>
            </a:fld>
            <a:endParaRPr lang="en-US" dirty="0">
              <a:solidFill>
                <a:srgbClr val="55565A">
                  <a:tint val="75000"/>
                </a:srgbClr>
              </a:solidFill>
            </a:endParaRPr>
          </a:p>
        </p:txBody>
      </p:sp>
      <p:pic>
        <p:nvPicPr>
          <p:cNvPr id="12" name="Picture 11">
            <a:extLst>
              <a:ext uri="{FF2B5EF4-FFF2-40B4-BE49-F238E27FC236}">
                <a16:creationId xmlns:a16="http://schemas.microsoft.com/office/drawing/2014/main" id="{AD32E20C-6241-49CC-8812-6F1CC557420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245" t="16985" r="7983" b="18016"/>
          <a:stretch/>
        </p:blipFill>
        <p:spPr>
          <a:xfrm>
            <a:off x="355196" y="4320417"/>
            <a:ext cx="2197554" cy="537333"/>
          </a:xfrm>
          <a:prstGeom prst="rect">
            <a:avLst/>
          </a:prstGeom>
        </p:spPr>
      </p:pic>
    </p:spTree>
    <p:extLst>
      <p:ext uri="{BB962C8B-B14F-4D97-AF65-F5344CB8AC3E}">
        <p14:creationId xmlns:p14="http://schemas.microsoft.com/office/powerpoint/2010/main" val="4635368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Walkin Customizable Layout">
    <p:spTree>
      <p:nvGrpSpPr>
        <p:cNvPr id="1" name=""/>
        <p:cNvGrpSpPr/>
        <p:nvPr/>
      </p:nvGrpSpPr>
      <p:grpSpPr>
        <a:xfrm>
          <a:off x="0" y="0"/>
          <a:ext cx="0" cy="0"/>
          <a:chOff x="0" y="0"/>
          <a:chExt cx="0" cy="0"/>
        </a:xfrm>
      </p:grpSpPr>
      <p:sp>
        <p:nvSpPr>
          <p:cNvPr id="8" name="Picture Placeholder 7"/>
          <p:cNvSpPr>
            <a:spLocks noGrp="1"/>
          </p:cNvSpPr>
          <p:nvPr>
            <p:ph type="pic" sz="quarter" idx="14" hasCustomPrompt="1"/>
          </p:nvPr>
        </p:nvSpPr>
        <p:spPr>
          <a:xfrm>
            <a:off x="0" y="0"/>
            <a:ext cx="9144000" cy="5143500"/>
          </a:xfrm>
          <a:solidFill>
            <a:schemeClr val="accent4"/>
          </a:solidFill>
        </p:spPr>
        <p:txBody>
          <a:bodyPr/>
          <a:lstStyle>
            <a:lvl1pPr>
              <a:defRPr/>
            </a:lvl1pPr>
          </a:lstStyle>
          <a:p>
            <a:r>
              <a:rPr lang="en-US" dirty="0"/>
              <a:t>Click picture icon in middle of slide to add full bleed picture</a:t>
            </a:r>
          </a:p>
        </p:txBody>
      </p:sp>
      <p:sp>
        <p:nvSpPr>
          <p:cNvPr id="14" name="Text Placeholder 3"/>
          <p:cNvSpPr>
            <a:spLocks noGrp="1"/>
          </p:cNvSpPr>
          <p:nvPr>
            <p:ph type="body" sz="quarter" idx="16" hasCustomPrompt="1"/>
          </p:nvPr>
        </p:nvSpPr>
        <p:spPr>
          <a:xfrm>
            <a:off x="0" y="-4420"/>
            <a:ext cx="9144000" cy="5143500"/>
          </a:xfr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lvl1pPr>
              <a:defRPr lang="en-US" sz="1500" dirty="0">
                <a:solidFill>
                  <a:schemeClr val="bg1"/>
                </a:solidFill>
              </a:defRPr>
            </a:lvl1pPr>
          </a:lstStyle>
          <a:p>
            <a:pPr lvl="0" algn="ctr" defTabSz="685647" fontAlgn="base">
              <a:spcBef>
                <a:spcPct val="0"/>
              </a:spcBef>
              <a:spcAft>
                <a:spcPct val="0"/>
              </a:spcAft>
            </a:pPr>
            <a:r>
              <a:rPr lang="en-US" dirty="0"/>
              <a:t> </a:t>
            </a:r>
          </a:p>
        </p:txBody>
      </p:sp>
      <p:sp>
        <p:nvSpPr>
          <p:cNvPr id="2" name="Title 1"/>
          <p:cNvSpPr>
            <a:spLocks noGrp="1"/>
          </p:cNvSpPr>
          <p:nvPr>
            <p:ph type="ctrTitle" hasCustomPrompt="1"/>
          </p:nvPr>
        </p:nvSpPr>
        <p:spPr>
          <a:xfrm>
            <a:off x="371476" y="828676"/>
            <a:ext cx="5580290" cy="2051879"/>
          </a:xfrm>
        </p:spPr>
        <p:txBody>
          <a:bodyPr anchor="b"/>
          <a:lstStyle>
            <a:lvl1pPr algn="l">
              <a:defRPr sz="3200"/>
            </a:lvl1pPr>
          </a:lstStyle>
          <a:p>
            <a:r>
              <a:rPr lang="en-US" dirty="0"/>
              <a:t>Insightful presentation title in sentence case max 3 lines | Image instructions at right</a:t>
            </a:r>
          </a:p>
        </p:txBody>
      </p:sp>
      <p:sp>
        <p:nvSpPr>
          <p:cNvPr id="3" name="Subtitle 2"/>
          <p:cNvSpPr>
            <a:spLocks noGrp="1"/>
          </p:cNvSpPr>
          <p:nvPr>
            <p:ph type="subTitle" idx="1" hasCustomPrompt="1"/>
          </p:nvPr>
        </p:nvSpPr>
        <p:spPr>
          <a:xfrm>
            <a:off x="371476" y="2943226"/>
            <a:ext cx="5580290" cy="730703"/>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Event City or Speaker Name</a:t>
            </a:r>
          </a:p>
        </p:txBody>
      </p:sp>
      <p:sp>
        <p:nvSpPr>
          <p:cNvPr id="11" name="Text Placeholder 10"/>
          <p:cNvSpPr>
            <a:spLocks noGrp="1"/>
          </p:cNvSpPr>
          <p:nvPr>
            <p:ph type="body" sz="quarter" idx="13" hasCustomPrompt="1"/>
          </p:nvPr>
        </p:nvSpPr>
        <p:spPr>
          <a:xfrm>
            <a:off x="371476" y="3742986"/>
            <a:ext cx="5580008" cy="526937"/>
          </a:xfrm>
        </p:spPr>
        <p:txBody>
          <a:bodyPr/>
          <a:lstStyle>
            <a:lvl1pPr>
              <a:defRPr>
                <a:solidFill>
                  <a:schemeClr val="tx1"/>
                </a:solidFill>
              </a:defRPr>
            </a:lvl1pPr>
          </a:lstStyle>
          <a:p>
            <a:pPr lvl="0"/>
            <a:r>
              <a:rPr lang="en-US" dirty="0"/>
              <a:t>Month DD, YYYY</a:t>
            </a:r>
          </a:p>
        </p:txBody>
      </p:sp>
      <p:sp>
        <p:nvSpPr>
          <p:cNvPr id="17" name="Text Placeholder 18">
            <a:extLst>
              <a:ext uri="{FF2B5EF4-FFF2-40B4-BE49-F238E27FC236}">
                <a16:creationId xmlns:a16="http://schemas.microsoft.com/office/drawing/2014/main" id="{8AB7FC00-CAEB-4AC6-9A32-953D75FDB1CB}"/>
              </a:ext>
            </a:extLst>
          </p:cNvPr>
          <p:cNvSpPr>
            <a:spLocks noGrp="1"/>
          </p:cNvSpPr>
          <p:nvPr>
            <p:ph type="body" sz="quarter" idx="17" hasCustomPrompt="1"/>
          </p:nvPr>
        </p:nvSpPr>
        <p:spPr>
          <a:xfrm>
            <a:off x="355197" y="4320417"/>
            <a:ext cx="2197555" cy="537333"/>
          </a:xfrm>
          <a:blipFill>
            <a:blip r:embed="rId2"/>
            <a:stretch>
              <a:fillRect/>
            </a:stretch>
          </a:blipFill>
        </p:spPr>
        <p:txBody>
          <a:bodyPr/>
          <a:lstStyle/>
          <a:p>
            <a:pPr lvl="0"/>
            <a:r>
              <a:rPr lang="en-US" dirty="0"/>
              <a:t> </a:t>
            </a:r>
          </a:p>
        </p:txBody>
      </p:sp>
      <p:sp>
        <p:nvSpPr>
          <p:cNvPr id="4" name="Date Placeholder 3">
            <a:extLst>
              <a:ext uri="{FF2B5EF4-FFF2-40B4-BE49-F238E27FC236}">
                <a16:creationId xmlns:a16="http://schemas.microsoft.com/office/drawing/2014/main" id="{EA33E926-4D19-4F32-8112-EB03CC209DF3}"/>
              </a:ext>
            </a:extLst>
          </p:cNvPr>
          <p:cNvSpPr>
            <a:spLocks noGrp="1"/>
          </p:cNvSpPr>
          <p:nvPr>
            <p:ph type="dt" sz="half" idx="18"/>
          </p:nvPr>
        </p:nvSpPr>
        <p:spPr/>
        <p:txBody>
          <a:bodyPr/>
          <a:lstStyle/>
          <a:p>
            <a:fld id="{B6E1A88B-A652-8F44-A5F9-5E71904FF2E5}" type="datetime1">
              <a:rPr lang="en-US" smtClean="0">
                <a:solidFill>
                  <a:srgbClr val="55565A">
                    <a:tint val="75000"/>
                  </a:srgbClr>
                </a:solidFill>
              </a:rPr>
              <a:pPr/>
              <a:t>8/4/2022</a:t>
            </a:fld>
            <a:endParaRPr lang="en-US" dirty="0">
              <a:solidFill>
                <a:srgbClr val="55565A">
                  <a:tint val="75000"/>
                </a:srgbClr>
              </a:solidFill>
            </a:endParaRPr>
          </a:p>
        </p:txBody>
      </p:sp>
      <p:sp>
        <p:nvSpPr>
          <p:cNvPr id="18" name="Rectangle 17">
            <a:extLst>
              <a:ext uri="{FF2B5EF4-FFF2-40B4-BE49-F238E27FC236}">
                <a16:creationId xmlns:a16="http://schemas.microsoft.com/office/drawing/2014/main" id="{953CF5D8-A7D2-44FE-998F-D0C95902ED42}"/>
              </a:ext>
            </a:extLst>
          </p:cNvPr>
          <p:cNvSpPr/>
          <p:nvPr userDrawn="1"/>
        </p:nvSpPr>
        <p:spPr bwMode="gray">
          <a:xfrm>
            <a:off x="9163023" y="0"/>
            <a:ext cx="2184401" cy="51435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4 STEPS to customizing this title slide</a:t>
            </a:r>
          </a:p>
          <a:p>
            <a:pPr marL="342900" indent="-342900">
              <a:buFont typeface="+mj-lt"/>
              <a:buAutoNum type="arabicPeriod"/>
            </a:pPr>
            <a:r>
              <a:rPr lang="en-US" sz="1400" dirty="0">
                <a:solidFill>
                  <a:srgbClr val="FFFFFF"/>
                </a:solidFill>
              </a:rPr>
              <a:t>Right click on presentation title placeholder &gt; Send to Back</a:t>
            </a:r>
          </a:p>
          <a:p>
            <a:pPr marL="342900" indent="-342900">
              <a:buFont typeface="+mj-lt"/>
              <a:buAutoNum type="arabicPeriod"/>
            </a:pPr>
            <a:r>
              <a:rPr lang="en-US" sz="1400" dirty="0">
                <a:solidFill>
                  <a:srgbClr val="FFFFFF"/>
                </a:solidFill>
              </a:rPr>
              <a:t>Select white gradient overlay &gt; Send to Back</a:t>
            </a:r>
          </a:p>
          <a:p>
            <a:pPr marL="342900" indent="-342900">
              <a:buFont typeface="+mj-lt"/>
              <a:buAutoNum type="arabicPeriod"/>
            </a:pPr>
            <a:r>
              <a:rPr lang="en-US" sz="1400" dirty="0">
                <a:solidFill>
                  <a:srgbClr val="FFFFFF"/>
                </a:solidFill>
              </a:rPr>
              <a:t>Click on Picture icon in center of picture placeholder &gt; Navigate to image &gt; Insert</a:t>
            </a:r>
          </a:p>
          <a:p>
            <a:pPr marL="342900" indent="-342900">
              <a:buFont typeface="+mj-lt"/>
              <a:buAutoNum type="arabicPeriod"/>
            </a:pPr>
            <a:r>
              <a:rPr lang="en-US" sz="1400" dirty="0">
                <a:solidFill>
                  <a:srgbClr val="FFFFFF"/>
                </a:solidFill>
              </a:rPr>
              <a:t>Right click on Slide Thumbnail &gt; Hit Reset</a:t>
            </a:r>
            <a:br>
              <a:rPr lang="en-US" sz="1400" dirty="0">
                <a:solidFill>
                  <a:srgbClr val="FFFFFF"/>
                </a:solidFill>
              </a:rPr>
            </a:br>
            <a:br>
              <a:rPr lang="en-US" sz="1400" dirty="0">
                <a:solidFill>
                  <a:srgbClr val="FFFFFF"/>
                </a:solidFill>
              </a:rPr>
            </a:br>
            <a:r>
              <a:rPr lang="en-US" sz="1400" dirty="0">
                <a:solidFill>
                  <a:srgbClr val="FFFFFF"/>
                </a:solidFill>
              </a:rPr>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9" name="Rectangle 18">
            <a:extLst>
              <a:ext uri="{FF2B5EF4-FFF2-40B4-BE49-F238E27FC236}">
                <a16:creationId xmlns:a16="http://schemas.microsoft.com/office/drawing/2014/main" id="{8B882037-743A-43E9-AF64-DF4B49C731C9}"/>
              </a:ext>
            </a:extLst>
          </p:cNvPr>
          <p:cNvSpPr/>
          <p:nvPr userDrawn="1"/>
        </p:nvSpPr>
        <p:spPr bwMode="gray">
          <a:xfrm>
            <a:off x="11347424" y="0"/>
            <a:ext cx="2184401" cy="51435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347731930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DEF3B30-E9D0-844C-BEF2-CE4BEB628737}" type="datetime1">
              <a:rPr lang="en-US" smtClean="0">
                <a:solidFill>
                  <a:srgbClr val="55565A">
                    <a:tint val="75000"/>
                  </a:srgbClr>
                </a:solidFill>
              </a:rPr>
              <a:pPr/>
              <a:t>8/4/2022</a:t>
            </a:fld>
            <a:endParaRPr lang="en-US" dirty="0">
              <a:solidFill>
                <a:srgbClr val="55565A">
                  <a:tint val="75000"/>
                </a:srgbClr>
              </a:solidFill>
            </a:endParaRPr>
          </a:p>
        </p:txBody>
      </p:sp>
      <p:sp>
        <p:nvSpPr>
          <p:cNvPr id="5" name="Footer Placeholder 4"/>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6" name="Slide Number Placeholder 5"/>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27980524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Column | One line</a:t>
            </a:r>
          </a:p>
        </p:txBody>
      </p:sp>
      <p:sp>
        <p:nvSpPr>
          <p:cNvPr id="3" name="Date Placeholder 2"/>
          <p:cNvSpPr>
            <a:spLocks noGrp="1"/>
          </p:cNvSpPr>
          <p:nvPr>
            <p:ph type="dt" sz="half" idx="10"/>
          </p:nvPr>
        </p:nvSpPr>
        <p:spPr/>
        <p:txBody>
          <a:bodyPr/>
          <a:lstStyle/>
          <a:p>
            <a:fld id="{AEFB2951-FAA4-4D45-8759-C25C272B05CF}"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5" y="1371603"/>
            <a:ext cx="2743200" cy="497681"/>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3252220" y="1371603"/>
            <a:ext cx="2743200" cy="497681"/>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6132964" y="1371603"/>
            <a:ext cx="2743200" cy="497681"/>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1869279"/>
            <a:ext cx="274320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3252220" y="1869279"/>
            <a:ext cx="274320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6132964" y="1869279"/>
            <a:ext cx="274320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3" name="Text Placeholder 7">
            <a:extLst>
              <a:ext uri="{FF2B5EF4-FFF2-40B4-BE49-F238E27FC236}">
                <a16:creationId xmlns:a16="http://schemas.microsoft.com/office/drawing/2014/main" id="{A2CDFF47-ED53-43FD-9BBC-78701BFFA4F8}"/>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162362035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wo Content, 1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sz="half" idx="1" hasCustomPrompt="1"/>
          </p:nvPr>
        </p:nvSpPr>
        <p:spPr>
          <a:xfrm>
            <a:off x="371476" y="1369220"/>
            <a:ext cx="4143375" cy="3059906"/>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629150" y="1369220"/>
            <a:ext cx="4245429" cy="3059906"/>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7D0447F0-CC69-5347-9C2C-7BEDBA73FFFE}" type="datetime1">
              <a:rPr lang="en-US" smtClean="0">
                <a:solidFill>
                  <a:srgbClr val="55565A">
                    <a:tint val="75000"/>
                  </a:srgbClr>
                </a:solidFill>
              </a:rPr>
              <a:pPr/>
              <a:t>8/4/2022</a:t>
            </a:fld>
            <a:endParaRPr lang="en-US" dirty="0">
              <a:solidFill>
                <a:srgbClr val="55565A">
                  <a:tint val="75000"/>
                </a:srgbClr>
              </a:solidFill>
            </a:endParaRPr>
          </a:p>
        </p:txBody>
      </p:sp>
      <p:sp>
        <p:nvSpPr>
          <p:cNvPr id="6" name="Footer Placeholder 5"/>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7" name="Slide Number Placeholder 6"/>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9" name="Text Placeholder 7">
            <a:extLst>
              <a:ext uri="{FF2B5EF4-FFF2-40B4-BE49-F238E27FC236}">
                <a16:creationId xmlns:a16="http://schemas.microsoft.com/office/drawing/2014/main" id="{09F3EB9D-9B44-418C-9B2E-D32A67A979CA}"/>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150061671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wo Content, 2 subhead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sz="half" idx="1" hasCustomPrompt="1"/>
          </p:nvPr>
        </p:nvSpPr>
        <p:spPr>
          <a:xfrm>
            <a:off x="371476" y="1369220"/>
            <a:ext cx="4143375" cy="3059906"/>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629150" y="1369220"/>
            <a:ext cx="4245429" cy="3059906"/>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B2D91AE-936D-7547-868E-5C8FE425E629}" type="datetime1">
              <a:rPr lang="en-US" smtClean="0">
                <a:solidFill>
                  <a:srgbClr val="55565A">
                    <a:tint val="75000"/>
                  </a:srgbClr>
                </a:solidFill>
              </a:rPr>
              <a:pPr/>
              <a:t>8/4/2022</a:t>
            </a:fld>
            <a:endParaRPr lang="en-US" dirty="0">
              <a:solidFill>
                <a:srgbClr val="55565A">
                  <a:tint val="75000"/>
                </a:srgbClr>
              </a:solidFill>
            </a:endParaRPr>
          </a:p>
        </p:txBody>
      </p:sp>
      <p:sp>
        <p:nvSpPr>
          <p:cNvPr id="6" name="Footer Placeholder 5"/>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7" name="Slide Number Placeholder 6"/>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9" name="Text Placeholder 2"/>
          <p:cNvSpPr>
            <a:spLocks noGrp="1"/>
          </p:cNvSpPr>
          <p:nvPr>
            <p:ph type="body" idx="13" hasCustomPrompt="1"/>
          </p:nvPr>
        </p:nvSpPr>
        <p:spPr>
          <a:xfrm>
            <a:off x="371476" y="838713"/>
            <a:ext cx="4126706" cy="369094"/>
          </a:xfrm>
        </p:spPr>
        <p:txBody>
          <a:bodyPr anchor="t"/>
          <a:lstStyle>
            <a:lvl1pPr marL="0" indent="0">
              <a:buNone/>
              <a:defRPr sz="1800" b="0">
                <a:solidFill>
                  <a:schemeClr val="accent4"/>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Short subhead</a:t>
            </a:r>
          </a:p>
        </p:txBody>
      </p:sp>
      <p:sp>
        <p:nvSpPr>
          <p:cNvPr id="10" name="Text Placeholder 4"/>
          <p:cNvSpPr>
            <a:spLocks noGrp="1"/>
          </p:cNvSpPr>
          <p:nvPr>
            <p:ph type="body" sz="quarter" idx="3" hasCustomPrompt="1"/>
          </p:nvPr>
        </p:nvSpPr>
        <p:spPr>
          <a:xfrm>
            <a:off x="4629150" y="838713"/>
            <a:ext cx="4229100" cy="369094"/>
          </a:xfrm>
        </p:spPr>
        <p:txBody>
          <a:bodyPr anchor="t"/>
          <a:lstStyle>
            <a:lvl1pPr marL="0" indent="0">
              <a:buNone/>
              <a:defRPr sz="1800" b="0">
                <a:solidFill>
                  <a:schemeClr val="accent4"/>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Short subhead</a:t>
            </a:r>
          </a:p>
        </p:txBody>
      </p:sp>
    </p:spTree>
    <p:extLst>
      <p:ext uri="{BB962C8B-B14F-4D97-AF65-F5344CB8AC3E}">
        <p14:creationId xmlns:p14="http://schemas.microsoft.com/office/powerpoint/2010/main" val="35661981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A8FF5258-962B-314A-8144-01713EA42D4B}" type="datetime1">
              <a:rPr lang="en-US" smtClean="0">
                <a:solidFill>
                  <a:srgbClr val="55565A">
                    <a:tint val="75000"/>
                  </a:srgbClr>
                </a:solidFill>
              </a:rPr>
              <a:pPr/>
              <a:t>8/4/2022</a:t>
            </a:fld>
            <a:endParaRPr lang="en-US" dirty="0">
              <a:solidFill>
                <a:srgbClr val="55565A">
                  <a:tint val="75000"/>
                </a:srgbClr>
              </a:solidFill>
            </a:endParaRPr>
          </a:p>
        </p:txBody>
      </p:sp>
      <p:sp>
        <p:nvSpPr>
          <p:cNvPr id="5" name="Slide Number Placeholder 4"/>
          <p:cNvSpPr>
            <a:spLocks noGrp="1"/>
          </p:cNvSpPr>
          <p:nvPr>
            <p:ph type="sldNum" sz="quarter" idx="12"/>
          </p:nvPr>
        </p:nvSpPr>
        <p:spPr>
          <a:xfrm>
            <a:off x="8415337" y="4865238"/>
            <a:ext cx="459242" cy="273844"/>
          </a:xfrm>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6" name="Footer Placeholder 3">
            <a:extLst>
              <a:ext uri="{FF2B5EF4-FFF2-40B4-BE49-F238E27FC236}">
                <a16:creationId xmlns:a16="http://schemas.microsoft.com/office/drawing/2014/main" id="{070606B5-5043-498C-87F8-8BBBE2437AD8}"/>
              </a:ext>
            </a:extLst>
          </p:cNvPr>
          <p:cNvSpPr>
            <a:spLocks noGrp="1"/>
          </p:cNvSpPr>
          <p:nvPr>
            <p:ph type="ftr" sz="quarter" idx="11"/>
          </p:nvPr>
        </p:nvSpPr>
        <p:spPr>
          <a:xfrm>
            <a:off x="3100388" y="4865238"/>
            <a:ext cx="5314950" cy="273844"/>
          </a:xfrm>
        </p:spPr>
        <p:txBody>
          <a:bodyPr/>
          <a:lstStyle/>
          <a:p>
            <a:r>
              <a:rPr lang="en-US" dirty="0">
                <a:solidFill>
                  <a:srgbClr val="55565A">
                    <a:tint val="75000"/>
                  </a:srgbClr>
                </a:solidFill>
              </a:rPr>
              <a:t>Confidential property of Optum. Do not distribute or reproduce without express permission from Optum.</a:t>
            </a:r>
          </a:p>
        </p:txBody>
      </p:sp>
    </p:spTree>
    <p:extLst>
      <p:ext uri="{BB962C8B-B14F-4D97-AF65-F5344CB8AC3E}">
        <p14:creationId xmlns:p14="http://schemas.microsoft.com/office/powerpoint/2010/main" val="387064456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727E08C2-2240-0640-AF9B-ECF7893AC155}"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7" name="Text Placeholder 7">
            <a:extLst>
              <a:ext uri="{FF2B5EF4-FFF2-40B4-BE49-F238E27FC236}">
                <a16:creationId xmlns:a16="http://schemas.microsoft.com/office/drawing/2014/main" id="{E35FC4DD-34A5-4677-832D-B024EEC6EE03}"/>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100776438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578C00ED-F341-9B44-B25A-B095DC1847D9}"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10" name="Text Placeholder 9"/>
          <p:cNvSpPr>
            <a:spLocks noGrp="1"/>
          </p:cNvSpPr>
          <p:nvPr>
            <p:ph type="body" sz="quarter" idx="14" hasCustomPrompt="1"/>
          </p:nvPr>
        </p:nvSpPr>
        <p:spPr>
          <a:xfrm>
            <a:off x="844400" y="1371600"/>
            <a:ext cx="1865376" cy="1400175"/>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1" name="Text Placeholder 9"/>
          <p:cNvSpPr>
            <a:spLocks noGrp="1"/>
          </p:cNvSpPr>
          <p:nvPr>
            <p:ph type="body" sz="quarter" idx="15" hasCustomPrompt="1"/>
          </p:nvPr>
        </p:nvSpPr>
        <p:spPr>
          <a:xfrm>
            <a:off x="3583647" y="1371600"/>
            <a:ext cx="1865376" cy="1400175"/>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2" name="Text Placeholder 9"/>
          <p:cNvSpPr>
            <a:spLocks noGrp="1"/>
          </p:cNvSpPr>
          <p:nvPr>
            <p:ph type="body" sz="quarter" idx="16" hasCustomPrompt="1"/>
          </p:nvPr>
        </p:nvSpPr>
        <p:spPr>
          <a:xfrm>
            <a:off x="6387836" y="1371600"/>
            <a:ext cx="1865376" cy="1400175"/>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3" name="Content Placeholder 2"/>
          <p:cNvSpPr>
            <a:spLocks noGrp="1"/>
          </p:cNvSpPr>
          <p:nvPr>
            <p:ph sz="half" idx="1" hasCustomPrompt="1"/>
          </p:nvPr>
        </p:nvSpPr>
        <p:spPr>
          <a:xfrm>
            <a:off x="458558" y="3303814"/>
            <a:ext cx="2606040" cy="1125310"/>
          </a:xfrm>
        </p:spPr>
        <p:txBody>
          <a:bodyPr/>
          <a:lstStyle>
            <a:lvl1pPr>
              <a:defRPr sz="1400"/>
            </a:lvl1pPr>
            <a:lvl2pPr>
              <a:defRPr sz="1400"/>
            </a:lvl2pPr>
            <a:lvl3pPr>
              <a:defRPr sz="1400"/>
            </a:lvl3pPr>
            <a:lvl4pPr>
              <a:defRPr sz="1400"/>
            </a:lvl4pPr>
            <a:lvl5pPr>
              <a:defRPr sz="1200"/>
            </a:lvl5pPr>
          </a:lstStyle>
          <a:p>
            <a:pPr lvl="0"/>
            <a:r>
              <a:rPr lang="en-US" dirty="0"/>
              <a:t>Type 14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half" idx="17" hasCustomPrompt="1"/>
          </p:nvPr>
        </p:nvSpPr>
        <p:spPr>
          <a:xfrm>
            <a:off x="3287483" y="3303814"/>
            <a:ext cx="2606040" cy="1125310"/>
          </a:xfrm>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None/>
              <a:tabLst/>
              <a:defRPr sz="1400"/>
            </a:lvl1pPr>
            <a:lvl2pPr>
              <a:defRPr sz="1400"/>
            </a:lvl2pPr>
            <a:lvl3pPr>
              <a:defRPr sz="1400"/>
            </a:lvl3pPr>
            <a:lvl4pPr>
              <a:defRPr sz="1400"/>
            </a:lvl4pPr>
            <a:lvl5pPr>
              <a:defRPr sz="1200"/>
            </a:lvl5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Type 14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sz="half" idx="18" hasCustomPrompt="1"/>
          </p:nvPr>
        </p:nvSpPr>
        <p:spPr>
          <a:xfrm>
            <a:off x="6087834" y="3303814"/>
            <a:ext cx="2606040" cy="1125310"/>
          </a:xfrm>
        </p:spPr>
        <p:txBody>
          <a:bodyPr/>
          <a:lstStyle>
            <a:lvl1pPr>
              <a:buNone/>
              <a:defRPr sz="1400"/>
            </a:lvl1pPr>
            <a:lvl2pPr>
              <a:defRPr sz="1100"/>
            </a:lvl2pPr>
            <a:lvl3pPr>
              <a:defRPr sz="1400"/>
            </a:lvl3pPr>
            <a:lvl4pPr>
              <a:defRPr sz="1400"/>
            </a:lvl4pPr>
            <a:lvl5pPr>
              <a:defRPr sz="1200"/>
            </a:lvl5pPr>
          </a:lstStyle>
          <a:p>
            <a:pPr lvl="0"/>
            <a:r>
              <a:rPr lang="en-US" dirty="0"/>
              <a:t>Type 14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7">
            <a:extLst>
              <a:ext uri="{FF2B5EF4-FFF2-40B4-BE49-F238E27FC236}">
                <a16:creationId xmlns:a16="http://schemas.microsoft.com/office/drawing/2014/main" id="{E4C26CD5-34F3-447A-AB99-996C787507D2}"/>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
        <p:nvSpPr>
          <p:cNvPr id="17" name="Text Placeholder 7">
            <a:extLst>
              <a:ext uri="{FF2B5EF4-FFF2-40B4-BE49-F238E27FC236}">
                <a16:creationId xmlns:a16="http://schemas.microsoft.com/office/drawing/2014/main" id="{6527FE76-EAF5-46DF-A8B1-057E2E101E6E}"/>
              </a:ext>
            </a:extLst>
          </p:cNvPr>
          <p:cNvSpPr>
            <a:spLocks noGrp="1"/>
          </p:cNvSpPr>
          <p:nvPr>
            <p:ph type="body" sz="quarter" idx="19" hasCustomPrompt="1"/>
          </p:nvPr>
        </p:nvSpPr>
        <p:spPr>
          <a:xfrm>
            <a:off x="457659" y="2901554"/>
            <a:ext cx="2606040" cy="342900"/>
          </a:xfrm>
        </p:spPr>
        <p:txBody>
          <a:bodyPr/>
          <a:lstStyle>
            <a:lvl1pPr>
              <a:defRPr sz="1400">
                <a:solidFill>
                  <a:schemeClr val="accent1"/>
                </a:solidFill>
              </a:defRPr>
            </a:lvl1pPr>
          </a:lstStyle>
          <a:p>
            <a:pPr lvl="0"/>
            <a:r>
              <a:rPr lang="en-US" dirty="0"/>
              <a:t>Type subhead in 14 pt orange | Max two lines</a:t>
            </a:r>
          </a:p>
        </p:txBody>
      </p:sp>
      <p:sp>
        <p:nvSpPr>
          <p:cNvPr id="20" name="Text Placeholder 7">
            <a:extLst>
              <a:ext uri="{FF2B5EF4-FFF2-40B4-BE49-F238E27FC236}">
                <a16:creationId xmlns:a16="http://schemas.microsoft.com/office/drawing/2014/main" id="{A3AD66D5-CC76-4534-BE48-B2161A8EDC68}"/>
              </a:ext>
            </a:extLst>
          </p:cNvPr>
          <p:cNvSpPr>
            <a:spLocks noGrp="1"/>
          </p:cNvSpPr>
          <p:nvPr>
            <p:ph type="body" sz="quarter" idx="20" hasCustomPrompt="1"/>
          </p:nvPr>
        </p:nvSpPr>
        <p:spPr>
          <a:xfrm>
            <a:off x="3287484" y="2901554"/>
            <a:ext cx="2606040" cy="342900"/>
          </a:xfrm>
        </p:spPr>
        <p:txBody>
          <a:bodyPr/>
          <a:lstStyle>
            <a:lvl1pPr>
              <a:defRPr sz="1400">
                <a:solidFill>
                  <a:schemeClr val="accent1"/>
                </a:solidFill>
              </a:defRPr>
            </a:lvl1pPr>
          </a:lstStyle>
          <a:p>
            <a:pPr lvl="0"/>
            <a:r>
              <a:rPr lang="en-US" dirty="0"/>
              <a:t>Type subhead in 14 pt orange | Max two lines</a:t>
            </a:r>
          </a:p>
        </p:txBody>
      </p:sp>
      <p:sp>
        <p:nvSpPr>
          <p:cNvPr id="21" name="Text Placeholder 7">
            <a:extLst>
              <a:ext uri="{FF2B5EF4-FFF2-40B4-BE49-F238E27FC236}">
                <a16:creationId xmlns:a16="http://schemas.microsoft.com/office/drawing/2014/main" id="{A0AF64BB-0F19-406C-A38C-9774B21BAC18}"/>
              </a:ext>
            </a:extLst>
          </p:cNvPr>
          <p:cNvSpPr>
            <a:spLocks noGrp="1"/>
          </p:cNvSpPr>
          <p:nvPr>
            <p:ph type="body" sz="quarter" idx="21" hasCustomPrompt="1"/>
          </p:nvPr>
        </p:nvSpPr>
        <p:spPr>
          <a:xfrm>
            <a:off x="6087834" y="2901554"/>
            <a:ext cx="2606040" cy="342900"/>
          </a:xfrm>
        </p:spPr>
        <p:txBody>
          <a:bodyPr/>
          <a:lstStyle>
            <a:lvl1pPr>
              <a:defRPr sz="1400">
                <a:solidFill>
                  <a:schemeClr val="accent1"/>
                </a:solidFill>
              </a:defRPr>
            </a:lvl1pPr>
          </a:lstStyle>
          <a:p>
            <a:pPr lvl="0"/>
            <a:r>
              <a:rPr lang="en-US" dirty="0"/>
              <a:t>Type subhead in 14 pt orange | Max two lines</a:t>
            </a:r>
          </a:p>
        </p:txBody>
      </p:sp>
    </p:spTree>
    <p:extLst>
      <p:ext uri="{BB962C8B-B14F-4D97-AF65-F5344CB8AC3E}">
        <p14:creationId xmlns:p14="http://schemas.microsoft.com/office/powerpoint/2010/main" val="100827406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 One line</a:t>
            </a:r>
          </a:p>
        </p:txBody>
      </p:sp>
      <p:sp>
        <p:nvSpPr>
          <p:cNvPr id="3" name="Date Placeholder 2"/>
          <p:cNvSpPr>
            <a:spLocks noGrp="1"/>
          </p:cNvSpPr>
          <p:nvPr>
            <p:ph type="dt" sz="half" idx="10"/>
          </p:nvPr>
        </p:nvSpPr>
        <p:spPr/>
        <p:txBody>
          <a:bodyPr/>
          <a:lstStyle/>
          <a:p>
            <a:fld id="{BFBAD913-FA8F-4041-B8E0-31D7DFAB533E}"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5" y="1371599"/>
            <a:ext cx="1645920" cy="497681"/>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085635" y="1371600"/>
            <a:ext cx="1645920" cy="497681"/>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3799796" y="1371600"/>
            <a:ext cx="1645920" cy="497681"/>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5513956" y="1371600"/>
            <a:ext cx="1645920" cy="497681"/>
          </a:xfr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0" name="Text Placeholder 7"/>
          <p:cNvSpPr>
            <a:spLocks noGrp="1"/>
          </p:cNvSpPr>
          <p:nvPr>
            <p:ph type="body" sz="quarter" idx="18" hasCustomPrompt="1"/>
          </p:nvPr>
        </p:nvSpPr>
        <p:spPr>
          <a:xfrm>
            <a:off x="7228115" y="1371600"/>
            <a:ext cx="1645920" cy="497681"/>
          </a:xfrm>
          <a:solidFill>
            <a:srgbClr val="A22B38"/>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1869279"/>
            <a:ext cx="164592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085635" y="1869279"/>
            <a:ext cx="164592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3799796" y="1869279"/>
            <a:ext cx="164592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5513956" y="1869279"/>
            <a:ext cx="164592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5" name="Text Placeholder 7"/>
          <p:cNvSpPr>
            <a:spLocks noGrp="1"/>
          </p:cNvSpPr>
          <p:nvPr>
            <p:ph type="body" sz="quarter" idx="23" hasCustomPrompt="1"/>
          </p:nvPr>
        </p:nvSpPr>
        <p:spPr>
          <a:xfrm>
            <a:off x="7228116" y="1869279"/>
            <a:ext cx="164592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7" name="Text Placeholder 7">
            <a:extLst>
              <a:ext uri="{FF2B5EF4-FFF2-40B4-BE49-F238E27FC236}">
                <a16:creationId xmlns:a16="http://schemas.microsoft.com/office/drawing/2014/main" id="{B618BD47-FF2D-4F28-A6A1-AC6D6F55ADEA}"/>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166953220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Column | One line</a:t>
            </a:r>
          </a:p>
        </p:txBody>
      </p:sp>
      <p:sp>
        <p:nvSpPr>
          <p:cNvPr id="3" name="Date Placeholder 2"/>
          <p:cNvSpPr>
            <a:spLocks noGrp="1"/>
          </p:cNvSpPr>
          <p:nvPr>
            <p:ph type="dt" sz="half" idx="10"/>
          </p:nvPr>
        </p:nvSpPr>
        <p:spPr/>
        <p:txBody>
          <a:bodyPr/>
          <a:lstStyle/>
          <a:p>
            <a:fld id="{EAC86A59-F7D2-6A4D-BE52-4C75C405AAF2}"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5" y="1371599"/>
            <a:ext cx="2057400" cy="497681"/>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517436" y="1371600"/>
            <a:ext cx="2057400" cy="497681"/>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663397" y="1371600"/>
            <a:ext cx="2057400" cy="497681"/>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6809357" y="1371600"/>
            <a:ext cx="2057400" cy="497681"/>
          </a:xfr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1869279"/>
            <a:ext cx="205740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517436" y="1869279"/>
            <a:ext cx="205740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663397" y="1869279"/>
            <a:ext cx="205740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6809357" y="1869279"/>
            <a:ext cx="205740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5" name="Text Placeholder 7">
            <a:extLst>
              <a:ext uri="{FF2B5EF4-FFF2-40B4-BE49-F238E27FC236}">
                <a16:creationId xmlns:a16="http://schemas.microsoft.com/office/drawing/2014/main" id="{D8B6576D-BE38-4862-BF49-409F9E9279B5}"/>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73406187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Column | One line</a:t>
            </a:r>
          </a:p>
        </p:txBody>
      </p:sp>
      <p:sp>
        <p:nvSpPr>
          <p:cNvPr id="3" name="Date Placeholder 2"/>
          <p:cNvSpPr>
            <a:spLocks noGrp="1"/>
          </p:cNvSpPr>
          <p:nvPr>
            <p:ph type="dt" sz="half" idx="10"/>
          </p:nvPr>
        </p:nvSpPr>
        <p:spPr/>
        <p:txBody>
          <a:bodyPr/>
          <a:lstStyle/>
          <a:p>
            <a:fld id="{AEFB2951-FAA4-4D45-8759-C25C272B05CF}"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5" y="1371599"/>
            <a:ext cx="2743200" cy="497681"/>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3252220" y="1371599"/>
            <a:ext cx="2743200" cy="497681"/>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6132964" y="1371599"/>
            <a:ext cx="2743200" cy="497681"/>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1869279"/>
            <a:ext cx="274320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3252220" y="1869279"/>
            <a:ext cx="274320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6132964" y="1869279"/>
            <a:ext cx="274320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3" name="Text Placeholder 7">
            <a:extLst>
              <a:ext uri="{FF2B5EF4-FFF2-40B4-BE49-F238E27FC236}">
                <a16:creationId xmlns:a16="http://schemas.microsoft.com/office/drawing/2014/main" id="{A2CDFF47-ED53-43FD-9BBC-78701BFFA4F8}"/>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347391437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Column | One line</a:t>
            </a:r>
          </a:p>
        </p:txBody>
      </p:sp>
      <p:sp>
        <p:nvSpPr>
          <p:cNvPr id="3" name="Date Placeholder 2"/>
          <p:cNvSpPr>
            <a:spLocks noGrp="1"/>
          </p:cNvSpPr>
          <p:nvPr>
            <p:ph type="dt" sz="half" idx="10"/>
          </p:nvPr>
        </p:nvSpPr>
        <p:spPr/>
        <p:txBody>
          <a:bodyPr/>
          <a:lstStyle/>
          <a:p>
            <a:fld id="{84723A34-4886-6341-907E-3CF96107BEB5}"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4" y="1371601"/>
            <a:ext cx="4114800" cy="497681"/>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735284" y="1371599"/>
            <a:ext cx="4114800" cy="497681"/>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4" y="1869279"/>
            <a:ext cx="411480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735284" y="1869279"/>
            <a:ext cx="411480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1" name="Text Placeholder 7">
            <a:extLst>
              <a:ext uri="{FF2B5EF4-FFF2-40B4-BE49-F238E27FC236}">
                <a16:creationId xmlns:a16="http://schemas.microsoft.com/office/drawing/2014/main" id="{6BDB466E-A2B3-4E9F-A51F-6D8EA5C5658F}"/>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427328088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Photo | One line</a:t>
            </a:r>
          </a:p>
        </p:txBody>
      </p:sp>
      <p:sp>
        <p:nvSpPr>
          <p:cNvPr id="3" name="Date Placeholder 2"/>
          <p:cNvSpPr>
            <a:spLocks noGrp="1"/>
          </p:cNvSpPr>
          <p:nvPr>
            <p:ph type="dt" sz="half" idx="10"/>
          </p:nvPr>
        </p:nvSpPr>
        <p:spPr/>
        <p:txBody>
          <a:bodyPr/>
          <a:lstStyle/>
          <a:p>
            <a:fld id="{E574142A-C9ED-F248-9FC9-0189019F6805}"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15" name="Picture Placeholder 8"/>
          <p:cNvSpPr>
            <a:spLocks noGrp="1"/>
          </p:cNvSpPr>
          <p:nvPr>
            <p:ph type="pic" sz="quarter" idx="23" hasCustomPrompt="1"/>
          </p:nvPr>
        </p:nvSpPr>
        <p:spPr>
          <a:xfrm>
            <a:off x="393248" y="1371600"/>
            <a:ext cx="4178753" cy="3057525"/>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6" name="Text Placeholder 7"/>
          <p:cNvSpPr>
            <a:spLocks noGrp="1"/>
          </p:cNvSpPr>
          <p:nvPr>
            <p:ph type="body" sz="quarter" idx="24" hasCustomPrompt="1"/>
          </p:nvPr>
        </p:nvSpPr>
        <p:spPr>
          <a:xfrm>
            <a:off x="1883229" y="3352800"/>
            <a:ext cx="2688771" cy="1076325"/>
          </a:xfr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4572000" y="1371600"/>
            <a:ext cx="4286250" cy="3057525"/>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8" name="Text Placeholder 7"/>
          <p:cNvSpPr>
            <a:spLocks noGrp="1"/>
          </p:cNvSpPr>
          <p:nvPr>
            <p:ph type="body" sz="quarter" idx="26" hasCustomPrompt="1"/>
          </p:nvPr>
        </p:nvSpPr>
        <p:spPr>
          <a:xfrm>
            <a:off x="6169914" y="3352800"/>
            <a:ext cx="2688336" cy="1076325"/>
          </a:xfr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1" name="Text Placeholder 7">
            <a:extLst>
              <a:ext uri="{FF2B5EF4-FFF2-40B4-BE49-F238E27FC236}">
                <a16:creationId xmlns:a16="http://schemas.microsoft.com/office/drawing/2014/main" id="{074C1D90-76B1-43FC-A4AD-940B5FED748C}"/>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
        <p:nvSpPr>
          <p:cNvPr id="12" name="Rectangle 11">
            <a:extLst>
              <a:ext uri="{FF2B5EF4-FFF2-40B4-BE49-F238E27FC236}">
                <a16:creationId xmlns:a16="http://schemas.microsoft.com/office/drawing/2014/main" id="{686A3C5B-39A6-4B75-B13C-0F503152CA07}"/>
              </a:ext>
            </a:extLst>
          </p:cNvPr>
          <p:cNvSpPr/>
          <p:nvPr userDrawn="1"/>
        </p:nvSpPr>
        <p:spPr bwMode="gray">
          <a:xfrm>
            <a:off x="9256031" y="0"/>
            <a:ext cx="2184401" cy="51435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35370301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Column | One line</a:t>
            </a:r>
          </a:p>
        </p:txBody>
      </p:sp>
      <p:sp>
        <p:nvSpPr>
          <p:cNvPr id="3" name="Date Placeholder 2"/>
          <p:cNvSpPr>
            <a:spLocks noGrp="1"/>
          </p:cNvSpPr>
          <p:nvPr>
            <p:ph type="dt" sz="half" idx="10"/>
          </p:nvPr>
        </p:nvSpPr>
        <p:spPr/>
        <p:txBody>
          <a:bodyPr/>
          <a:lstStyle/>
          <a:p>
            <a:fld id="{84723A34-4886-6341-907E-3CF96107BEB5}"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4" y="1371603"/>
            <a:ext cx="4114800" cy="497681"/>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735284" y="1371603"/>
            <a:ext cx="4114800" cy="497681"/>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4" y="1869279"/>
            <a:ext cx="411480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735284" y="1869279"/>
            <a:ext cx="411480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1" name="Text Placeholder 7">
            <a:extLst>
              <a:ext uri="{FF2B5EF4-FFF2-40B4-BE49-F238E27FC236}">
                <a16:creationId xmlns:a16="http://schemas.microsoft.com/office/drawing/2014/main" id="{6BDB466E-A2B3-4E9F-A51F-6D8EA5C5658F}"/>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14554475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371600"/>
            <a:ext cx="2832354" cy="3057525"/>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1100" dirty="0"/>
          </a:p>
        </p:txBody>
      </p:sp>
      <p:sp>
        <p:nvSpPr>
          <p:cNvPr id="2" name="Title 1"/>
          <p:cNvSpPr>
            <a:spLocks noGrp="1"/>
          </p:cNvSpPr>
          <p:nvPr>
            <p:ph type="title" hasCustomPrompt="1"/>
          </p:nvPr>
        </p:nvSpPr>
        <p:spPr/>
        <p:txBody>
          <a:bodyPr/>
          <a:lstStyle>
            <a:lvl1pPr>
              <a:defRPr/>
            </a:lvl1pPr>
          </a:lstStyle>
          <a:p>
            <a:r>
              <a:rPr lang="en-US" dirty="0"/>
              <a:t>3 Photo | One line</a:t>
            </a:r>
          </a:p>
        </p:txBody>
      </p:sp>
      <p:sp>
        <p:nvSpPr>
          <p:cNvPr id="3" name="Date Placeholder 2"/>
          <p:cNvSpPr>
            <a:spLocks noGrp="1"/>
          </p:cNvSpPr>
          <p:nvPr>
            <p:ph type="dt" sz="half" idx="10"/>
          </p:nvPr>
        </p:nvSpPr>
        <p:spPr/>
        <p:txBody>
          <a:bodyPr/>
          <a:lstStyle/>
          <a:p>
            <a:fld id="{607F0BCB-8288-9D4D-9EBF-F69601F6512F}"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1653242" y="2905293"/>
            <a:ext cx="1558019" cy="1523832"/>
          </a:xfr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5" name="Picture Placeholder 8"/>
          <p:cNvSpPr>
            <a:spLocks noGrp="1"/>
          </p:cNvSpPr>
          <p:nvPr>
            <p:ph type="pic" sz="quarter" idx="23" hasCustomPrompt="1"/>
          </p:nvPr>
        </p:nvSpPr>
        <p:spPr>
          <a:xfrm>
            <a:off x="3214799" y="1371600"/>
            <a:ext cx="2832354" cy="3057525"/>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6" name="Text Placeholder 7"/>
          <p:cNvSpPr>
            <a:spLocks noGrp="1"/>
          </p:cNvSpPr>
          <p:nvPr>
            <p:ph type="body" sz="quarter" idx="24" hasCustomPrompt="1"/>
          </p:nvPr>
        </p:nvSpPr>
        <p:spPr>
          <a:xfrm>
            <a:off x="4489135" y="2905293"/>
            <a:ext cx="1558019" cy="1523832"/>
          </a:xfr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6050554" y="1376531"/>
            <a:ext cx="2832354" cy="3057525"/>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8" name="Text Placeholder 7"/>
          <p:cNvSpPr>
            <a:spLocks noGrp="1"/>
          </p:cNvSpPr>
          <p:nvPr>
            <p:ph type="body" sz="quarter" idx="26" hasCustomPrompt="1"/>
          </p:nvPr>
        </p:nvSpPr>
        <p:spPr>
          <a:xfrm>
            <a:off x="7324890" y="2905293"/>
            <a:ext cx="1558019" cy="1523832"/>
          </a:xfrm>
          <a:solidFill>
            <a:schemeClr val="accent4"/>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3" name="Text Placeholder 7">
            <a:extLst>
              <a:ext uri="{FF2B5EF4-FFF2-40B4-BE49-F238E27FC236}">
                <a16:creationId xmlns:a16="http://schemas.microsoft.com/office/drawing/2014/main" id="{1F67FAC8-26AF-48A1-938F-B5C40D744C18}"/>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
        <p:nvSpPr>
          <p:cNvPr id="14" name="Rectangle 13">
            <a:extLst>
              <a:ext uri="{FF2B5EF4-FFF2-40B4-BE49-F238E27FC236}">
                <a16:creationId xmlns:a16="http://schemas.microsoft.com/office/drawing/2014/main" id="{16FE12A9-0F8D-4398-85E1-B30CEE358CFA}"/>
              </a:ext>
            </a:extLst>
          </p:cNvPr>
          <p:cNvSpPr/>
          <p:nvPr userDrawn="1"/>
        </p:nvSpPr>
        <p:spPr bwMode="gray">
          <a:xfrm>
            <a:off x="9256031" y="0"/>
            <a:ext cx="2184401" cy="51435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401083775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371601"/>
            <a:ext cx="2114550" cy="1937657"/>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p:txBody>
          <a:bodyPr/>
          <a:lstStyle>
            <a:lvl1pPr>
              <a:defRPr/>
            </a:lvl1pPr>
          </a:lstStyle>
          <a:p>
            <a:r>
              <a:rPr lang="en-US" dirty="0"/>
              <a:t>4 Photo | One line</a:t>
            </a:r>
          </a:p>
        </p:txBody>
      </p:sp>
      <p:sp>
        <p:nvSpPr>
          <p:cNvPr id="3" name="Date Placeholder 2"/>
          <p:cNvSpPr>
            <a:spLocks noGrp="1"/>
          </p:cNvSpPr>
          <p:nvPr>
            <p:ph type="dt" sz="half" idx="10"/>
          </p:nvPr>
        </p:nvSpPr>
        <p:spPr/>
        <p:txBody>
          <a:bodyPr/>
          <a:lstStyle/>
          <a:p>
            <a:fld id="{A03F8F8A-0676-B34E-8A58-0EE149B6B11E}"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15" name="Picture Placeholder 8"/>
          <p:cNvSpPr>
            <a:spLocks noGrp="1"/>
          </p:cNvSpPr>
          <p:nvPr>
            <p:ph type="pic" sz="quarter" idx="23" hasCustomPrompt="1"/>
          </p:nvPr>
        </p:nvSpPr>
        <p:spPr>
          <a:xfrm>
            <a:off x="2500313" y="1371601"/>
            <a:ext cx="2118122" cy="1937657"/>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4618434" y="1369899"/>
            <a:ext cx="2116336" cy="1937657"/>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6732985" y="1369899"/>
            <a:ext cx="2125266" cy="1937657"/>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404258" y="2228850"/>
            <a:ext cx="1096055" cy="1079556"/>
          </a:xfrm>
          <a:solidFill>
            <a:schemeClr val="tx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6" name="Text Placeholder 7"/>
          <p:cNvSpPr>
            <a:spLocks noGrp="1"/>
          </p:cNvSpPr>
          <p:nvPr>
            <p:ph type="body" sz="quarter" idx="24" hasCustomPrompt="1"/>
          </p:nvPr>
        </p:nvSpPr>
        <p:spPr>
          <a:xfrm>
            <a:off x="3522380" y="2228850"/>
            <a:ext cx="1096055" cy="1079556"/>
          </a:xfrm>
          <a:solidFill>
            <a:schemeClr val="accent2"/>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8" name="Text Placeholder 7"/>
          <p:cNvSpPr>
            <a:spLocks noGrp="1"/>
          </p:cNvSpPr>
          <p:nvPr>
            <p:ph type="body" sz="quarter" idx="26" hasCustomPrompt="1"/>
          </p:nvPr>
        </p:nvSpPr>
        <p:spPr>
          <a:xfrm>
            <a:off x="5638715" y="2228850"/>
            <a:ext cx="1096055" cy="1079556"/>
          </a:xfrm>
          <a:solidFill>
            <a:schemeClr val="accent4"/>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4" name="Text Placeholder 7"/>
          <p:cNvSpPr>
            <a:spLocks noGrp="1"/>
          </p:cNvSpPr>
          <p:nvPr>
            <p:ph type="body" sz="quarter" idx="28" hasCustomPrompt="1"/>
          </p:nvPr>
        </p:nvSpPr>
        <p:spPr>
          <a:xfrm>
            <a:off x="7762196" y="2228850"/>
            <a:ext cx="1096055" cy="1079556"/>
          </a:xfrm>
          <a:solidFill>
            <a:schemeClr val="accent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9" name="Text Placeholder 7">
            <a:extLst>
              <a:ext uri="{FF2B5EF4-FFF2-40B4-BE49-F238E27FC236}">
                <a16:creationId xmlns:a16="http://schemas.microsoft.com/office/drawing/2014/main" id="{6C1780D9-CEF1-4E3B-B6D6-225DD4E899A6}"/>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
        <p:nvSpPr>
          <p:cNvPr id="20" name="Rectangle 19">
            <a:extLst>
              <a:ext uri="{FF2B5EF4-FFF2-40B4-BE49-F238E27FC236}">
                <a16:creationId xmlns:a16="http://schemas.microsoft.com/office/drawing/2014/main" id="{4E46FB58-FC63-4566-A85A-FFE982D1BBB2}"/>
              </a:ext>
            </a:extLst>
          </p:cNvPr>
          <p:cNvSpPr/>
          <p:nvPr userDrawn="1"/>
        </p:nvSpPr>
        <p:spPr bwMode="gray">
          <a:xfrm>
            <a:off x="9256031" y="0"/>
            <a:ext cx="2184401" cy="51435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297766492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2" y="1369897"/>
            <a:ext cx="1680210" cy="1480607"/>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p:txBody>
          <a:bodyPr/>
          <a:lstStyle>
            <a:lvl1pPr>
              <a:defRPr/>
            </a:lvl1pPr>
          </a:lstStyle>
          <a:p>
            <a:r>
              <a:rPr lang="en-US" dirty="0"/>
              <a:t>5 Photo | One line</a:t>
            </a:r>
          </a:p>
        </p:txBody>
      </p:sp>
      <p:sp>
        <p:nvSpPr>
          <p:cNvPr id="3" name="Date Placeholder 2"/>
          <p:cNvSpPr>
            <a:spLocks noGrp="1"/>
          </p:cNvSpPr>
          <p:nvPr>
            <p:ph type="dt" sz="half" idx="10"/>
          </p:nvPr>
        </p:nvSpPr>
        <p:spPr/>
        <p:txBody>
          <a:bodyPr/>
          <a:lstStyle/>
          <a:p>
            <a:fld id="{81B2D728-38EF-8B46-B5F2-14915580E6B1}"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15" name="Picture Placeholder 8"/>
          <p:cNvSpPr>
            <a:spLocks noGrp="1"/>
          </p:cNvSpPr>
          <p:nvPr>
            <p:ph type="pic" sz="quarter" idx="23" hasCustomPrompt="1"/>
          </p:nvPr>
        </p:nvSpPr>
        <p:spPr>
          <a:xfrm>
            <a:off x="2082842" y="1369897"/>
            <a:ext cx="1680210" cy="1480607"/>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3779921" y="1369899"/>
            <a:ext cx="1680210" cy="1480606"/>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5477001" y="1369897"/>
            <a:ext cx="1680210" cy="1480607"/>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9" name="Picture Placeholder 8"/>
          <p:cNvSpPr>
            <a:spLocks noGrp="1"/>
          </p:cNvSpPr>
          <p:nvPr>
            <p:ph type="pic" sz="quarter" idx="29" hasCustomPrompt="1"/>
          </p:nvPr>
        </p:nvSpPr>
        <p:spPr>
          <a:xfrm>
            <a:off x="7174081" y="1369897"/>
            <a:ext cx="1680210" cy="1480607"/>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228452" y="2025593"/>
            <a:ext cx="837520" cy="824912"/>
          </a:xfrm>
          <a:solidFill>
            <a:schemeClr val="tx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a:t>
            </a:r>
            <a:br>
              <a:rPr lang="en-US" dirty="0"/>
            </a:br>
            <a:r>
              <a:rPr lang="en-US" dirty="0"/>
              <a:t>Remove </a:t>
            </a:r>
            <a:br>
              <a:rPr lang="en-US" dirty="0"/>
            </a:br>
            <a:r>
              <a:rPr lang="en-US" dirty="0"/>
              <a:t>if not needed</a:t>
            </a:r>
          </a:p>
        </p:txBody>
      </p:sp>
      <p:sp>
        <p:nvSpPr>
          <p:cNvPr id="16" name="Text Placeholder 7"/>
          <p:cNvSpPr>
            <a:spLocks noGrp="1"/>
          </p:cNvSpPr>
          <p:nvPr>
            <p:ph type="body" sz="quarter" idx="24" hasCustomPrompt="1"/>
          </p:nvPr>
        </p:nvSpPr>
        <p:spPr>
          <a:xfrm>
            <a:off x="2925532" y="2025593"/>
            <a:ext cx="837520" cy="824912"/>
          </a:xfrm>
          <a:solidFill>
            <a:schemeClr val="accent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8" name="Text Placeholder 7"/>
          <p:cNvSpPr>
            <a:spLocks noGrp="1"/>
          </p:cNvSpPr>
          <p:nvPr>
            <p:ph type="body" sz="quarter" idx="26" hasCustomPrompt="1"/>
          </p:nvPr>
        </p:nvSpPr>
        <p:spPr>
          <a:xfrm>
            <a:off x="4622612" y="2025593"/>
            <a:ext cx="837520" cy="824912"/>
          </a:xfrm>
          <a:solidFill>
            <a:schemeClr val="accent4"/>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4" name="Text Placeholder 7"/>
          <p:cNvSpPr>
            <a:spLocks noGrp="1"/>
          </p:cNvSpPr>
          <p:nvPr>
            <p:ph type="body" sz="quarter" idx="28" hasCustomPrompt="1"/>
          </p:nvPr>
        </p:nvSpPr>
        <p:spPr>
          <a:xfrm>
            <a:off x="6319692" y="2025593"/>
            <a:ext cx="837520" cy="824912"/>
          </a:xfrm>
          <a:solidFill>
            <a:schemeClr val="accent1"/>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0" name="Text Placeholder 7"/>
          <p:cNvSpPr>
            <a:spLocks noGrp="1"/>
          </p:cNvSpPr>
          <p:nvPr>
            <p:ph type="body" sz="quarter" idx="30" hasCustomPrompt="1"/>
          </p:nvPr>
        </p:nvSpPr>
        <p:spPr>
          <a:xfrm>
            <a:off x="7996578" y="2025593"/>
            <a:ext cx="837520" cy="824912"/>
          </a:xfrm>
          <a:solidFill>
            <a:srgbClr val="A22B38"/>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1" name="Text Placeholder 7">
            <a:extLst>
              <a:ext uri="{FF2B5EF4-FFF2-40B4-BE49-F238E27FC236}">
                <a16:creationId xmlns:a16="http://schemas.microsoft.com/office/drawing/2014/main" id="{2E67BFEE-381A-4A6D-8DFD-43CABE625885}"/>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
        <p:nvSpPr>
          <p:cNvPr id="22" name="Rectangle 21">
            <a:extLst>
              <a:ext uri="{FF2B5EF4-FFF2-40B4-BE49-F238E27FC236}">
                <a16:creationId xmlns:a16="http://schemas.microsoft.com/office/drawing/2014/main" id="{64766648-7D79-47FB-9296-5A4F029FE3A5}"/>
              </a:ext>
            </a:extLst>
          </p:cNvPr>
          <p:cNvSpPr/>
          <p:nvPr userDrawn="1"/>
        </p:nvSpPr>
        <p:spPr bwMode="gray">
          <a:xfrm>
            <a:off x="9256031" y="0"/>
            <a:ext cx="2184401" cy="51435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428254246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icon | 1 line</a:t>
            </a:r>
          </a:p>
        </p:txBody>
      </p:sp>
      <p:sp>
        <p:nvSpPr>
          <p:cNvPr id="3" name="Date Placeholder 2"/>
          <p:cNvSpPr>
            <a:spLocks noGrp="1"/>
          </p:cNvSpPr>
          <p:nvPr>
            <p:ph type="dt" sz="half" idx="10"/>
          </p:nvPr>
        </p:nvSpPr>
        <p:spPr/>
        <p:txBody>
          <a:bodyPr/>
          <a:lstStyle/>
          <a:p>
            <a:fld id="{CA084BDB-E483-4A4F-848D-14271EE97A27}"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5" y="1371598"/>
            <a:ext cx="1645920" cy="1477737"/>
          </a:xfrm>
          <a:solidFill>
            <a:schemeClr val="tx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7" name="Text Placeholder 7"/>
          <p:cNvSpPr>
            <a:spLocks noGrp="1"/>
          </p:cNvSpPr>
          <p:nvPr>
            <p:ph type="body" sz="quarter" idx="15" hasCustomPrompt="1"/>
          </p:nvPr>
        </p:nvSpPr>
        <p:spPr>
          <a:xfrm>
            <a:off x="2085635" y="1371599"/>
            <a:ext cx="1645920" cy="1477737"/>
          </a:xfrm>
          <a:solidFill>
            <a:schemeClr val="accent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3799796" y="1371599"/>
            <a:ext cx="1645920" cy="1477737"/>
          </a:xfrm>
          <a:solidFill>
            <a:schemeClr val="accent4"/>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5513956" y="1371599"/>
            <a:ext cx="1645920" cy="1477737"/>
          </a:xfrm>
          <a:solidFill>
            <a:schemeClr val="accent1"/>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0" name="Text Placeholder 7"/>
          <p:cNvSpPr>
            <a:spLocks noGrp="1"/>
          </p:cNvSpPr>
          <p:nvPr>
            <p:ph type="body" sz="quarter" idx="18" hasCustomPrompt="1"/>
          </p:nvPr>
        </p:nvSpPr>
        <p:spPr>
          <a:xfrm>
            <a:off x="7228115" y="1371599"/>
            <a:ext cx="1645920" cy="1477737"/>
          </a:xfrm>
          <a:solidFill>
            <a:srgbClr val="A22B38"/>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1" name="Text Placeholder 7"/>
          <p:cNvSpPr>
            <a:spLocks noGrp="1"/>
          </p:cNvSpPr>
          <p:nvPr>
            <p:ph type="body" sz="quarter" idx="19" hasCustomPrompt="1"/>
          </p:nvPr>
        </p:nvSpPr>
        <p:spPr>
          <a:xfrm>
            <a:off x="371475" y="2849335"/>
            <a:ext cx="1645920" cy="1579790"/>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7" name="Text Placeholder 7"/>
          <p:cNvSpPr>
            <a:spLocks noGrp="1"/>
          </p:cNvSpPr>
          <p:nvPr>
            <p:ph type="body" sz="quarter" idx="20" hasCustomPrompt="1"/>
          </p:nvPr>
        </p:nvSpPr>
        <p:spPr>
          <a:xfrm>
            <a:off x="2081553" y="2849335"/>
            <a:ext cx="1645920" cy="1579790"/>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8" name="Text Placeholder 7"/>
          <p:cNvSpPr>
            <a:spLocks noGrp="1"/>
          </p:cNvSpPr>
          <p:nvPr>
            <p:ph type="body" sz="quarter" idx="21" hasCustomPrompt="1"/>
          </p:nvPr>
        </p:nvSpPr>
        <p:spPr>
          <a:xfrm>
            <a:off x="3791631" y="2849335"/>
            <a:ext cx="1645920" cy="1579790"/>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9" name="Text Placeholder 7"/>
          <p:cNvSpPr>
            <a:spLocks noGrp="1"/>
          </p:cNvSpPr>
          <p:nvPr>
            <p:ph type="body" sz="quarter" idx="22" hasCustomPrompt="1"/>
          </p:nvPr>
        </p:nvSpPr>
        <p:spPr>
          <a:xfrm>
            <a:off x="5501709" y="2849335"/>
            <a:ext cx="1645920" cy="1579790"/>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0" name="Text Placeholder 7"/>
          <p:cNvSpPr>
            <a:spLocks noGrp="1"/>
          </p:cNvSpPr>
          <p:nvPr>
            <p:ph type="body" sz="quarter" idx="23" hasCustomPrompt="1"/>
          </p:nvPr>
        </p:nvSpPr>
        <p:spPr>
          <a:xfrm>
            <a:off x="7211787" y="2849335"/>
            <a:ext cx="1645920" cy="1579790"/>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1" name="Text Placeholder 7">
            <a:extLst>
              <a:ext uri="{FF2B5EF4-FFF2-40B4-BE49-F238E27FC236}">
                <a16:creationId xmlns:a16="http://schemas.microsoft.com/office/drawing/2014/main" id="{1631B6F8-C198-462C-AF03-A48233B06B51}"/>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306598840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icon | 1 line</a:t>
            </a:r>
          </a:p>
        </p:txBody>
      </p:sp>
      <p:sp>
        <p:nvSpPr>
          <p:cNvPr id="3" name="Date Placeholder 2"/>
          <p:cNvSpPr>
            <a:spLocks noGrp="1"/>
          </p:cNvSpPr>
          <p:nvPr>
            <p:ph type="dt" sz="half" idx="10"/>
          </p:nvPr>
        </p:nvSpPr>
        <p:spPr/>
        <p:txBody>
          <a:bodyPr/>
          <a:lstStyle/>
          <a:p>
            <a:fld id="{BC0B9E5A-BDCC-474C-9CC4-CECDCB1DD9A7}"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5" y="1396092"/>
            <a:ext cx="1273088" cy="980694"/>
          </a:xfrm>
          <a:solidFill>
            <a:schemeClr val="tx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2417818"/>
            <a:ext cx="1273088" cy="980694"/>
          </a:xfrm>
          <a:solidFill>
            <a:schemeClr val="accent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3439545"/>
            <a:ext cx="1273088" cy="980694"/>
          </a:xfrm>
          <a:solidFill>
            <a:schemeClr val="accent4"/>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9" name="Text Placeholder 8"/>
          <p:cNvSpPr>
            <a:spLocks noGrp="1"/>
          </p:cNvSpPr>
          <p:nvPr>
            <p:ph type="body" sz="quarter" idx="18" hasCustomPrompt="1"/>
          </p:nvPr>
        </p:nvSpPr>
        <p:spPr>
          <a:xfrm>
            <a:off x="1738653" y="1396092"/>
            <a:ext cx="7116876" cy="960120"/>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38653" y="2432106"/>
            <a:ext cx="7116876" cy="960120"/>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38653" y="3468121"/>
            <a:ext cx="7116876" cy="960120"/>
          </a:xfrm>
        </p:spPr>
        <p:txBody>
          <a:bodyPr/>
          <a:lstStyle>
            <a:lvl1pPr>
              <a:defRPr sz="1600"/>
            </a:lvl1pPr>
            <a:lvl2pPr>
              <a:defRPr sz="1400"/>
            </a:lvl2pPr>
          </a:lstStyle>
          <a:p>
            <a:pPr lvl="0"/>
            <a:r>
              <a:rPr lang="en-US" dirty="0"/>
              <a:t>Level 1 text is 18 pt, hit return then Tab to get to level 2 – 14 pt gray</a:t>
            </a:r>
          </a:p>
          <a:p>
            <a:pPr lvl="1"/>
            <a:r>
              <a:rPr lang="en-US" dirty="0"/>
              <a:t>Second level</a:t>
            </a:r>
          </a:p>
        </p:txBody>
      </p:sp>
      <p:sp>
        <p:nvSpPr>
          <p:cNvPr id="13" name="Text Placeholder 7">
            <a:extLst>
              <a:ext uri="{FF2B5EF4-FFF2-40B4-BE49-F238E27FC236}">
                <a16:creationId xmlns:a16="http://schemas.microsoft.com/office/drawing/2014/main" id="{57CB5724-7345-4477-B6C2-91683C0C2C99}"/>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412658969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icon | 1 line</a:t>
            </a:r>
          </a:p>
        </p:txBody>
      </p:sp>
      <p:sp>
        <p:nvSpPr>
          <p:cNvPr id="3" name="Date Placeholder 2"/>
          <p:cNvSpPr>
            <a:spLocks noGrp="1"/>
          </p:cNvSpPr>
          <p:nvPr>
            <p:ph type="dt" sz="half" idx="10"/>
          </p:nvPr>
        </p:nvSpPr>
        <p:spPr/>
        <p:txBody>
          <a:bodyPr/>
          <a:lstStyle/>
          <a:p>
            <a:fld id="{7B5365D4-2452-3343-B29C-9CAEB7F9A3AE}"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5" y="1396092"/>
            <a:ext cx="1275588" cy="740664"/>
          </a:xfrm>
          <a:solidFill>
            <a:schemeClr val="tx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2165929"/>
            <a:ext cx="1275588" cy="740664"/>
          </a:xfrm>
          <a:solidFill>
            <a:schemeClr val="accent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2935766"/>
            <a:ext cx="1275588" cy="740664"/>
          </a:xfrm>
          <a:solidFill>
            <a:schemeClr val="accent4"/>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709737" y="1396092"/>
            <a:ext cx="7145792" cy="740664"/>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09737" y="2166227"/>
            <a:ext cx="7145792" cy="740664"/>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12458" y="2935766"/>
            <a:ext cx="7145792" cy="740664"/>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5" y="3705602"/>
            <a:ext cx="1275588" cy="740664"/>
          </a:xfrm>
          <a:solidFill>
            <a:schemeClr val="accent1"/>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712458" y="3705305"/>
            <a:ext cx="7145792" cy="740664"/>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a:extLst>
              <a:ext uri="{FF2B5EF4-FFF2-40B4-BE49-F238E27FC236}">
                <a16:creationId xmlns:a16="http://schemas.microsoft.com/office/drawing/2014/main" id="{689CC0DE-8E88-4C4F-BBB8-CB102DA4C7E9}"/>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330761361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icon | 1 line</a:t>
            </a:r>
          </a:p>
        </p:txBody>
      </p:sp>
      <p:sp>
        <p:nvSpPr>
          <p:cNvPr id="3" name="Date Placeholder 2"/>
          <p:cNvSpPr>
            <a:spLocks noGrp="1"/>
          </p:cNvSpPr>
          <p:nvPr>
            <p:ph type="dt" sz="half" idx="10"/>
          </p:nvPr>
        </p:nvSpPr>
        <p:spPr/>
        <p:txBody>
          <a:bodyPr/>
          <a:lstStyle/>
          <a:p>
            <a:fld id="{B350426A-D2AA-B841-A172-998EF7C59AF0}"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7" y="1396092"/>
            <a:ext cx="787853" cy="576072"/>
          </a:xfrm>
          <a:solidFill>
            <a:schemeClr val="tx2"/>
          </a:solidFill>
        </p:spPr>
        <p:txBody>
          <a:bodyPr lIns="45720" anchor="ctr"/>
          <a:lstStyle>
            <a:lvl1pPr algn="l">
              <a:lnSpc>
                <a:spcPct val="90000"/>
              </a:lnSpc>
              <a:spcBef>
                <a:spcPts val="0"/>
              </a:spcBef>
              <a:spcAft>
                <a:spcPts val="0"/>
              </a:spcAft>
              <a:defRPr sz="600">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7" y="2011410"/>
            <a:ext cx="787853" cy="576072"/>
          </a:xfrm>
          <a:solidFill>
            <a:schemeClr val="accent2"/>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7" y="2626728"/>
            <a:ext cx="787853" cy="576072"/>
          </a:xfrm>
          <a:solidFill>
            <a:schemeClr val="accent4"/>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221923" y="1396092"/>
            <a:ext cx="7633607" cy="57607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224644" y="2009676"/>
            <a:ext cx="7633607" cy="57607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224644" y="2623260"/>
            <a:ext cx="7633607" cy="57607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7" y="3242046"/>
            <a:ext cx="787853" cy="576072"/>
          </a:xfrm>
          <a:solidFill>
            <a:schemeClr val="accent1"/>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221923" y="3236844"/>
            <a:ext cx="7633607" cy="57607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p:cNvSpPr>
            <a:spLocks noGrp="1"/>
          </p:cNvSpPr>
          <p:nvPr>
            <p:ph type="body" sz="quarter" idx="23" hasCustomPrompt="1"/>
          </p:nvPr>
        </p:nvSpPr>
        <p:spPr>
          <a:xfrm>
            <a:off x="371477" y="3857363"/>
            <a:ext cx="787853" cy="576072"/>
          </a:xfrm>
          <a:solidFill>
            <a:srgbClr val="A22B38"/>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6" name="Text Placeholder 8"/>
          <p:cNvSpPr>
            <a:spLocks noGrp="1"/>
          </p:cNvSpPr>
          <p:nvPr>
            <p:ph type="body" sz="quarter" idx="24" hasCustomPrompt="1"/>
          </p:nvPr>
        </p:nvSpPr>
        <p:spPr>
          <a:xfrm>
            <a:off x="1224644" y="3850429"/>
            <a:ext cx="7633607" cy="57607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7" name="Text Placeholder 7">
            <a:extLst>
              <a:ext uri="{FF2B5EF4-FFF2-40B4-BE49-F238E27FC236}">
                <a16:creationId xmlns:a16="http://schemas.microsoft.com/office/drawing/2014/main" id="{0B0E6FC2-94CC-4D51-BB6C-4536953739D6}"/>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24053407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w/photo | 1 line</a:t>
            </a:r>
          </a:p>
        </p:txBody>
      </p:sp>
      <p:sp>
        <p:nvSpPr>
          <p:cNvPr id="3" name="Date Placeholder 2"/>
          <p:cNvSpPr>
            <a:spLocks noGrp="1"/>
          </p:cNvSpPr>
          <p:nvPr>
            <p:ph type="dt" sz="half" idx="10"/>
          </p:nvPr>
        </p:nvSpPr>
        <p:spPr/>
        <p:txBody>
          <a:bodyPr/>
          <a:lstStyle/>
          <a:p>
            <a:fld id="{8238ADEA-1268-684E-990E-6D1107CCDE98}"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9" name="Text Placeholder 8"/>
          <p:cNvSpPr>
            <a:spLocks noGrp="1"/>
          </p:cNvSpPr>
          <p:nvPr>
            <p:ph type="body" sz="quarter" idx="18" hasCustomPrompt="1"/>
          </p:nvPr>
        </p:nvSpPr>
        <p:spPr>
          <a:xfrm>
            <a:off x="371475" y="1396092"/>
            <a:ext cx="5572126"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2432106"/>
            <a:ext cx="5572126"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3468121"/>
            <a:ext cx="5572126"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FB6B105E-21BF-4886-A4F3-142D6B3B2D1C}"/>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
        <p:nvSpPr>
          <p:cNvPr id="10" name="Picture Placeholder 9">
            <a:extLst>
              <a:ext uri="{FF2B5EF4-FFF2-40B4-BE49-F238E27FC236}">
                <a16:creationId xmlns:a16="http://schemas.microsoft.com/office/drawing/2014/main" id="{9124275B-1008-4B2B-AB84-BAC87DC37F57}"/>
              </a:ext>
            </a:extLst>
          </p:cNvPr>
          <p:cNvSpPr>
            <a:spLocks noGrp="1"/>
          </p:cNvSpPr>
          <p:nvPr>
            <p:ph type="pic" sz="quarter" idx="21" hasCustomPrompt="1"/>
          </p:nvPr>
        </p:nvSpPr>
        <p:spPr>
          <a:xfrm>
            <a:off x="6022975" y="1396604"/>
            <a:ext cx="2832100" cy="3031637"/>
          </a:xfrm>
          <a:blipFill>
            <a:blip r:embed="rId2"/>
            <a:stretch>
              <a:fillRect l="-29623" t="-14" r="639"/>
            </a:stretch>
          </a:blipFill>
        </p:spPr>
        <p:txBody>
          <a:bodyPr lIns="0" tIns="18288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extLst>
      <p:ext uri="{BB962C8B-B14F-4D97-AF65-F5344CB8AC3E}">
        <p14:creationId xmlns:p14="http://schemas.microsoft.com/office/powerpoint/2010/main" val="145239745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w/photo | 1 line</a:t>
            </a:r>
          </a:p>
        </p:txBody>
      </p:sp>
      <p:sp>
        <p:nvSpPr>
          <p:cNvPr id="3" name="Date Placeholder 2"/>
          <p:cNvSpPr>
            <a:spLocks noGrp="1"/>
          </p:cNvSpPr>
          <p:nvPr>
            <p:ph type="dt" sz="half" idx="10"/>
          </p:nvPr>
        </p:nvSpPr>
        <p:spPr/>
        <p:txBody>
          <a:bodyPr/>
          <a:lstStyle/>
          <a:p>
            <a:fld id="{B0F05144-D549-764A-BC72-2369083EF94E}"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9" name="Text Placeholder 8"/>
          <p:cNvSpPr>
            <a:spLocks noGrp="1"/>
          </p:cNvSpPr>
          <p:nvPr>
            <p:ph type="body" sz="quarter" idx="18" hasCustomPrompt="1"/>
          </p:nvPr>
        </p:nvSpPr>
        <p:spPr>
          <a:xfrm>
            <a:off x="371476" y="1396093"/>
            <a:ext cx="5572125" cy="72009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6" y="2167073"/>
            <a:ext cx="5572125" cy="72009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6" y="2938054"/>
            <a:ext cx="5572125" cy="72009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1" name="Text Placeholder 8"/>
          <p:cNvSpPr>
            <a:spLocks noGrp="1"/>
          </p:cNvSpPr>
          <p:nvPr>
            <p:ph type="body" sz="quarter" idx="22" hasCustomPrompt="1"/>
          </p:nvPr>
        </p:nvSpPr>
        <p:spPr>
          <a:xfrm>
            <a:off x="371476" y="3709035"/>
            <a:ext cx="5572125" cy="72009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2DAC82A9-851F-41ED-8839-FC7966AE0DCD}"/>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
        <p:nvSpPr>
          <p:cNvPr id="15" name="Picture Placeholder 9">
            <a:extLst>
              <a:ext uri="{FF2B5EF4-FFF2-40B4-BE49-F238E27FC236}">
                <a16:creationId xmlns:a16="http://schemas.microsoft.com/office/drawing/2014/main" id="{7F3D4019-DCDF-4857-847C-9573F0C1B01A}"/>
              </a:ext>
            </a:extLst>
          </p:cNvPr>
          <p:cNvSpPr>
            <a:spLocks noGrp="1"/>
          </p:cNvSpPr>
          <p:nvPr>
            <p:ph type="pic" sz="quarter" idx="21" hasCustomPrompt="1"/>
          </p:nvPr>
        </p:nvSpPr>
        <p:spPr>
          <a:xfrm>
            <a:off x="6022975" y="1396604"/>
            <a:ext cx="2832100" cy="3031637"/>
          </a:xfrm>
          <a:blipFill>
            <a:blip r:embed="rId2"/>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extLst>
      <p:ext uri="{BB962C8B-B14F-4D97-AF65-F5344CB8AC3E}">
        <p14:creationId xmlns:p14="http://schemas.microsoft.com/office/powerpoint/2010/main" val="112275540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w/photo | case | 1 line</a:t>
            </a:r>
          </a:p>
        </p:txBody>
      </p:sp>
      <p:sp>
        <p:nvSpPr>
          <p:cNvPr id="3" name="Date Placeholder 2"/>
          <p:cNvSpPr>
            <a:spLocks noGrp="1"/>
          </p:cNvSpPr>
          <p:nvPr>
            <p:ph type="dt" sz="half" idx="10"/>
          </p:nvPr>
        </p:nvSpPr>
        <p:spPr/>
        <p:txBody>
          <a:bodyPr/>
          <a:lstStyle/>
          <a:p>
            <a:fld id="{FA49EA86-E1B3-D840-96B4-2D75FC7D080D}"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9" name="Text Placeholder 8"/>
          <p:cNvSpPr>
            <a:spLocks noGrp="1"/>
          </p:cNvSpPr>
          <p:nvPr>
            <p:ph type="body" sz="quarter" idx="18" hasCustomPrompt="1"/>
          </p:nvPr>
        </p:nvSpPr>
        <p:spPr>
          <a:xfrm>
            <a:off x="371476" y="1396094"/>
            <a:ext cx="5572125" cy="549184"/>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5" name="Text Placeholder 8"/>
          <p:cNvSpPr>
            <a:spLocks noGrp="1"/>
          </p:cNvSpPr>
          <p:nvPr>
            <p:ph type="body" sz="quarter" idx="19" hasCustomPrompt="1"/>
          </p:nvPr>
        </p:nvSpPr>
        <p:spPr>
          <a:xfrm>
            <a:off x="371476" y="2022158"/>
            <a:ext cx="5572125" cy="549184"/>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6" name="Text Placeholder 8"/>
          <p:cNvSpPr>
            <a:spLocks noGrp="1"/>
          </p:cNvSpPr>
          <p:nvPr>
            <p:ph type="body" sz="quarter" idx="20" hasCustomPrompt="1"/>
          </p:nvPr>
        </p:nvSpPr>
        <p:spPr>
          <a:xfrm>
            <a:off x="371476" y="2648222"/>
            <a:ext cx="5572125" cy="549184"/>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1" name="Text Placeholder 8"/>
          <p:cNvSpPr>
            <a:spLocks noGrp="1"/>
          </p:cNvSpPr>
          <p:nvPr>
            <p:ph type="body" sz="quarter" idx="22" hasCustomPrompt="1"/>
          </p:nvPr>
        </p:nvSpPr>
        <p:spPr>
          <a:xfrm>
            <a:off x="371476" y="3274286"/>
            <a:ext cx="5572125" cy="549184"/>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3" name="Text Placeholder 8"/>
          <p:cNvSpPr>
            <a:spLocks noGrp="1"/>
          </p:cNvSpPr>
          <p:nvPr>
            <p:ph type="body" sz="quarter" idx="23" hasCustomPrompt="1"/>
          </p:nvPr>
        </p:nvSpPr>
        <p:spPr>
          <a:xfrm>
            <a:off x="371476" y="3900351"/>
            <a:ext cx="5572125" cy="549184"/>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4" name="Text Placeholder 7">
            <a:extLst>
              <a:ext uri="{FF2B5EF4-FFF2-40B4-BE49-F238E27FC236}">
                <a16:creationId xmlns:a16="http://schemas.microsoft.com/office/drawing/2014/main" id="{43BFB9B1-1EFA-44DF-8290-51EAEBD9BEA1}"/>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
        <p:nvSpPr>
          <p:cNvPr id="16" name="Picture Placeholder 9">
            <a:extLst>
              <a:ext uri="{FF2B5EF4-FFF2-40B4-BE49-F238E27FC236}">
                <a16:creationId xmlns:a16="http://schemas.microsoft.com/office/drawing/2014/main" id="{BCD7420F-31EF-411E-818F-128E1835AA9E}"/>
              </a:ext>
            </a:extLst>
          </p:cNvPr>
          <p:cNvSpPr>
            <a:spLocks noGrp="1"/>
          </p:cNvSpPr>
          <p:nvPr>
            <p:ph type="pic" sz="quarter" idx="21" hasCustomPrompt="1"/>
          </p:nvPr>
        </p:nvSpPr>
        <p:spPr>
          <a:xfrm>
            <a:off x="6022975" y="1396604"/>
            <a:ext cx="2832100" cy="3031637"/>
          </a:xfrm>
          <a:blipFill>
            <a:blip r:embed="rId2"/>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extLst>
      <p:ext uri="{BB962C8B-B14F-4D97-AF65-F5344CB8AC3E}">
        <p14:creationId xmlns:p14="http://schemas.microsoft.com/office/powerpoint/2010/main" val="9716875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Photo | One line</a:t>
            </a:r>
          </a:p>
        </p:txBody>
      </p:sp>
      <p:sp>
        <p:nvSpPr>
          <p:cNvPr id="3" name="Date Placeholder 2"/>
          <p:cNvSpPr>
            <a:spLocks noGrp="1"/>
          </p:cNvSpPr>
          <p:nvPr>
            <p:ph type="dt" sz="half" idx="10"/>
          </p:nvPr>
        </p:nvSpPr>
        <p:spPr/>
        <p:txBody>
          <a:bodyPr/>
          <a:lstStyle/>
          <a:p>
            <a:fld id="{E574142A-C9ED-F248-9FC9-0189019F6805}"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15" name="Picture Placeholder 8"/>
          <p:cNvSpPr>
            <a:spLocks noGrp="1"/>
          </p:cNvSpPr>
          <p:nvPr>
            <p:ph type="pic" sz="quarter" idx="23" hasCustomPrompt="1"/>
          </p:nvPr>
        </p:nvSpPr>
        <p:spPr>
          <a:xfrm>
            <a:off x="393248" y="1371601"/>
            <a:ext cx="4178753" cy="3057525"/>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6" name="Text Placeholder 7"/>
          <p:cNvSpPr>
            <a:spLocks noGrp="1"/>
          </p:cNvSpPr>
          <p:nvPr>
            <p:ph type="body" sz="quarter" idx="24" hasCustomPrompt="1"/>
          </p:nvPr>
        </p:nvSpPr>
        <p:spPr>
          <a:xfrm>
            <a:off x="1883229" y="3352802"/>
            <a:ext cx="2688771" cy="1076325"/>
          </a:xfr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4572000" y="1371601"/>
            <a:ext cx="4286250" cy="3057525"/>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8" name="Text Placeholder 7"/>
          <p:cNvSpPr>
            <a:spLocks noGrp="1"/>
          </p:cNvSpPr>
          <p:nvPr>
            <p:ph type="body" sz="quarter" idx="26" hasCustomPrompt="1"/>
          </p:nvPr>
        </p:nvSpPr>
        <p:spPr>
          <a:xfrm>
            <a:off x="6169914" y="3352802"/>
            <a:ext cx="2688336" cy="1076325"/>
          </a:xfr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1" name="Text Placeholder 7">
            <a:extLst>
              <a:ext uri="{FF2B5EF4-FFF2-40B4-BE49-F238E27FC236}">
                <a16:creationId xmlns:a16="http://schemas.microsoft.com/office/drawing/2014/main" id="{074C1D90-76B1-43FC-A4AD-940B5FED748C}"/>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
        <p:nvSpPr>
          <p:cNvPr id="12" name="Rectangle 11">
            <a:extLst>
              <a:ext uri="{FF2B5EF4-FFF2-40B4-BE49-F238E27FC236}">
                <a16:creationId xmlns:a16="http://schemas.microsoft.com/office/drawing/2014/main" id="{686A3C5B-39A6-4B75-B13C-0F503152CA07}"/>
              </a:ext>
            </a:extLst>
          </p:cNvPr>
          <p:cNvSpPr/>
          <p:nvPr userDrawn="1"/>
        </p:nvSpPr>
        <p:spPr bwMode="gray">
          <a:xfrm>
            <a:off x="9256051" y="0"/>
            <a:ext cx="2184401" cy="51435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414071343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C22132-F380-0E4A-AAEB-72E7D47151BB}" type="datetime1">
              <a:rPr lang="en-US" smtClean="0">
                <a:solidFill>
                  <a:srgbClr val="55565A">
                    <a:tint val="75000"/>
                  </a:srgbClr>
                </a:solidFill>
              </a:rPr>
              <a:pPr/>
              <a:t>8/4/2022</a:t>
            </a:fld>
            <a:endParaRPr lang="en-US" dirty="0">
              <a:solidFill>
                <a:srgbClr val="55565A">
                  <a:tint val="75000"/>
                </a:srgbClr>
              </a:solidFill>
            </a:endParaRPr>
          </a:p>
        </p:txBody>
      </p:sp>
      <p:sp>
        <p:nvSpPr>
          <p:cNvPr id="3" name="Footer Placeholder 2"/>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4" name="Slide Number Placeholder 3"/>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7" name="Text Placeholder 6"/>
          <p:cNvSpPr>
            <a:spLocks noGrp="1"/>
          </p:cNvSpPr>
          <p:nvPr>
            <p:ph type="body" sz="quarter" idx="13" hasCustomPrompt="1"/>
          </p:nvPr>
        </p:nvSpPr>
        <p:spPr>
          <a:xfrm>
            <a:off x="3384947" y="2231742"/>
            <a:ext cx="2374106" cy="457030"/>
          </a:xfrm>
        </p:spPr>
        <p:txBody>
          <a:bodyPr anchor="ctr"/>
          <a:lstStyle>
            <a:lvl1pPr algn="ctr">
              <a:defRPr>
                <a:solidFill>
                  <a:schemeClr val="accent4"/>
                </a:solidFill>
              </a:defRPr>
            </a:lvl1pPr>
          </a:lstStyle>
          <a:p>
            <a:pPr lvl="0"/>
            <a:r>
              <a:rPr lang="en-US" dirty="0"/>
              <a:t>[blank]</a:t>
            </a:r>
          </a:p>
        </p:txBody>
      </p:sp>
      <p:pic>
        <p:nvPicPr>
          <p:cNvPr id="9" name="Picture 8">
            <a:extLst>
              <a:ext uri="{FF2B5EF4-FFF2-40B4-BE49-F238E27FC236}">
                <a16:creationId xmlns:a16="http://schemas.microsoft.com/office/drawing/2014/main" id="{DA2B1205-F6CA-461E-A799-04C4F035F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307693" y="4777354"/>
            <a:ext cx="1097116" cy="256550"/>
          </a:xfrm>
          <a:prstGeom prst="rect">
            <a:avLst/>
          </a:prstGeom>
        </p:spPr>
      </p:pic>
    </p:spTree>
    <p:extLst>
      <p:ext uri="{BB962C8B-B14F-4D97-AF65-F5344CB8AC3E}">
        <p14:creationId xmlns:p14="http://schemas.microsoft.com/office/powerpoint/2010/main" val="121988384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userDrawn="1"/>
        </p:nvSpPr>
        <p:spPr bwMode="gray">
          <a:xfrm>
            <a:off x="6000750" y="0"/>
            <a:ext cx="3143250" cy="5143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385762" y="1371601"/>
            <a:ext cx="5383666" cy="1596628"/>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3091544"/>
            <a:ext cx="5383666" cy="1337582"/>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pic>
        <p:nvPicPr>
          <p:cNvPr id="9" name="Picture 8">
            <a:extLst>
              <a:ext uri="{FF2B5EF4-FFF2-40B4-BE49-F238E27FC236}">
                <a16:creationId xmlns:a16="http://schemas.microsoft.com/office/drawing/2014/main" id="{F0D61B4F-A22C-4FAB-B7F3-23701D72714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307693" y="4777354"/>
            <a:ext cx="1097116" cy="256550"/>
          </a:xfrm>
          <a:prstGeom prst="rect">
            <a:avLst/>
          </a:prstGeom>
        </p:spPr>
      </p:pic>
    </p:spTree>
    <p:extLst>
      <p:ext uri="{BB962C8B-B14F-4D97-AF65-F5344CB8AC3E}">
        <p14:creationId xmlns:p14="http://schemas.microsoft.com/office/powerpoint/2010/main" val="118101807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371601"/>
            <a:ext cx="5383666" cy="1596628"/>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3091544"/>
            <a:ext cx="5383666" cy="1337582"/>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CA5DB066-2C57-4BDC-B3C4-D5AA4E54C31C}"/>
              </a:ext>
            </a:extLst>
          </p:cNvPr>
          <p:cNvSpPr/>
          <p:nvPr/>
        </p:nvSpPr>
        <p:spPr bwMode="gray">
          <a:xfrm>
            <a:off x="6000750" y="0"/>
            <a:ext cx="3143250" cy="51435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60059ED8-1ABF-4D47-BAF7-C67D0BDC36D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307693" y="4777354"/>
            <a:ext cx="1097116" cy="256550"/>
          </a:xfrm>
          <a:prstGeom prst="rect">
            <a:avLst/>
          </a:prstGeom>
        </p:spPr>
      </p:pic>
    </p:spTree>
    <p:extLst>
      <p:ext uri="{BB962C8B-B14F-4D97-AF65-F5344CB8AC3E}">
        <p14:creationId xmlns:p14="http://schemas.microsoft.com/office/powerpoint/2010/main" val="92347362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371601"/>
            <a:ext cx="5383666" cy="1596628"/>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3091544"/>
            <a:ext cx="5383666" cy="1337582"/>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2" name="Rectangle 11">
            <a:extLst>
              <a:ext uri="{FF2B5EF4-FFF2-40B4-BE49-F238E27FC236}">
                <a16:creationId xmlns:a16="http://schemas.microsoft.com/office/drawing/2014/main" id="{D9B94BD7-F6CB-4633-B827-DCC8BE5FE864}"/>
              </a:ext>
            </a:extLst>
          </p:cNvPr>
          <p:cNvSpPr/>
          <p:nvPr/>
        </p:nvSpPr>
        <p:spPr bwMode="gray">
          <a:xfrm>
            <a:off x="6000750" y="0"/>
            <a:ext cx="3143250" cy="51435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F0057337-C88C-4212-B107-A55E4CB49E0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307693" y="4777354"/>
            <a:ext cx="1097116" cy="256550"/>
          </a:xfrm>
          <a:prstGeom prst="rect">
            <a:avLst/>
          </a:prstGeom>
        </p:spPr>
      </p:pic>
    </p:spTree>
    <p:extLst>
      <p:ext uri="{BB962C8B-B14F-4D97-AF65-F5344CB8AC3E}">
        <p14:creationId xmlns:p14="http://schemas.microsoft.com/office/powerpoint/2010/main" val="290258107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371601"/>
            <a:ext cx="5383666" cy="1596628"/>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3091544"/>
            <a:ext cx="5383666" cy="1337582"/>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23B694CC-B592-44F3-8181-C62CCD2755B7}"/>
              </a:ext>
            </a:extLst>
          </p:cNvPr>
          <p:cNvSpPr/>
          <p:nvPr/>
        </p:nvSpPr>
        <p:spPr bwMode="gray">
          <a:xfrm>
            <a:off x="6000750" y="0"/>
            <a:ext cx="3143250" cy="51435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AB02EE5D-051C-45D5-9592-10BF4C2E1F1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307693" y="4777354"/>
            <a:ext cx="1097116" cy="256550"/>
          </a:xfrm>
          <a:prstGeom prst="rect">
            <a:avLst/>
          </a:prstGeom>
        </p:spPr>
      </p:pic>
    </p:spTree>
    <p:extLst>
      <p:ext uri="{BB962C8B-B14F-4D97-AF65-F5344CB8AC3E}">
        <p14:creationId xmlns:p14="http://schemas.microsoft.com/office/powerpoint/2010/main" val="268910183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Section Header - Customize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5762" y="828676"/>
            <a:ext cx="4033838" cy="2139553"/>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a:xfrm>
            <a:off x="385762" y="3091544"/>
            <a:ext cx="4033838" cy="1337582"/>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0" name="Picture Placeholder 9">
            <a:extLst>
              <a:ext uri="{FF2B5EF4-FFF2-40B4-BE49-F238E27FC236}">
                <a16:creationId xmlns:a16="http://schemas.microsoft.com/office/drawing/2014/main" id="{8268283A-D91D-4D73-9EBF-3B34754D95C1}"/>
              </a:ext>
            </a:extLst>
          </p:cNvPr>
          <p:cNvSpPr>
            <a:spLocks noGrp="1"/>
          </p:cNvSpPr>
          <p:nvPr>
            <p:ph type="pic" sz="quarter" idx="10" hasCustomPrompt="1"/>
          </p:nvPr>
        </p:nvSpPr>
        <p:spPr>
          <a:xfrm>
            <a:off x="4600576" y="0"/>
            <a:ext cx="4733925" cy="5143500"/>
          </a:xfrm>
          <a:blipFill>
            <a:blip r:embed="rId2"/>
            <a:stretch>
              <a:fillRect r="-17304"/>
            </a:stretch>
          </a:blipFill>
        </p:spPr>
        <p:txBody>
          <a:bodyPr tIns="548640" anchor="t" anchorCtr="0"/>
          <a:lstStyle>
            <a:lvl1pPr marL="0" marR="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lvl1pPr>
          </a:lstStyle>
          <a:p>
            <a:pPr marL="0" marR="0" lvl="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p>
        </p:txBody>
      </p:sp>
      <p:pic>
        <p:nvPicPr>
          <p:cNvPr id="7" name="Picture 6">
            <a:extLst>
              <a:ext uri="{FF2B5EF4-FFF2-40B4-BE49-F238E27FC236}">
                <a16:creationId xmlns:a16="http://schemas.microsoft.com/office/drawing/2014/main" id="{E6723066-572C-47D2-B034-A9F4718AC918}"/>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4777354"/>
            <a:ext cx="1097116" cy="256550"/>
          </a:xfrm>
          <a:prstGeom prst="rect">
            <a:avLst/>
          </a:prstGeom>
        </p:spPr>
      </p:pic>
    </p:spTree>
    <p:extLst>
      <p:ext uri="{BB962C8B-B14F-4D97-AF65-F5344CB8AC3E}">
        <p14:creationId xmlns:p14="http://schemas.microsoft.com/office/powerpoint/2010/main" val="104462999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72DD5A-027B-5049-9814-0E9AF1E2F97C}" type="datetime1">
              <a:rPr lang="en-US" smtClean="0">
                <a:solidFill>
                  <a:srgbClr val="55565A">
                    <a:tint val="75000"/>
                  </a:srgbClr>
                </a:solidFill>
              </a:rPr>
              <a:pPr/>
              <a:t>8/4/2022</a:t>
            </a:fld>
            <a:endParaRPr lang="en-US" dirty="0">
              <a:solidFill>
                <a:srgbClr val="55565A">
                  <a:tint val="75000"/>
                </a:srgbClr>
              </a:solidFill>
            </a:endParaRPr>
          </a:p>
        </p:txBody>
      </p:sp>
      <p:sp>
        <p:nvSpPr>
          <p:cNvPr id="4" name="Slide Number Placeholder 3"/>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pic>
        <p:nvPicPr>
          <p:cNvPr id="8" name="Picture 7">
            <a:extLst>
              <a:ext uri="{FF2B5EF4-FFF2-40B4-BE49-F238E27FC236}">
                <a16:creationId xmlns:a16="http://schemas.microsoft.com/office/drawing/2014/main" id="{F9DA9624-F28A-458F-88EF-3F184856CFB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64102" y="1875984"/>
            <a:ext cx="4415796" cy="1391533"/>
          </a:xfrm>
          <a:prstGeom prst="rect">
            <a:avLst/>
          </a:prstGeom>
        </p:spPr>
      </p:pic>
    </p:spTree>
    <p:extLst>
      <p:ext uri="{BB962C8B-B14F-4D97-AF65-F5344CB8AC3E}">
        <p14:creationId xmlns:p14="http://schemas.microsoft.com/office/powerpoint/2010/main" val="23771938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2928258"/>
            <a:ext cx="5383666" cy="362165"/>
          </a:xfrm>
        </p:spPr>
        <p:txBody>
          <a:bodyPr anchor="ctr"/>
          <a:lstStyle>
            <a:lvl1pPr>
              <a:defRPr sz="1600">
                <a:solidFill>
                  <a:schemeClr val="accent1"/>
                </a:solidFill>
              </a:defRPr>
            </a:lvl1pPr>
          </a:lstStyle>
          <a:p>
            <a:r>
              <a:rPr lang="en-US" dirty="0"/>
              <a:t>First Name Last Name</a:t>
            </a:r>
          </a:p>
        </p:txBody>
      </p:sp>
      <p:sp>
        <p:nvSpPr>
          <p:cNvPr id="3" name="Text Placeholder 2"/>
          <p:cNvSpPr>
            <a:spLocks noGrp="1"/>
          </p:cNvSpPr>
          <p:nvPr>
            <p:ph type="body" idx="1" hasCustomPrompt="1"/>
          </p:nvPr>
        </p:nvSpPr>
        <p:spPr bwMode="gray">
          <a:xfrm>
            <a:off x="385762" y="3302967"/>
            <a:ext cx="5383666" cy="363474"/>
          </a:xfr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Title</a:t>
            </a:r>
          </a:p>
        </p:txBody>
      </p:sp>
      <p:sp>
        <p:nvSpPr>
          <p:cNvPr id="9" name="Text Placeholder 2"/>
          <p:cNvSpPr>
            <a:spLocks noGrp="1"/>
          </p:cNvSpPr>
          <p:nvPr>
            <p:ph type="body" idx="10" hasCustomPrompt="1"/>
          </p:nvPr>
        </p:nvSpPr>
        <p:spPr bwMode="gray">
          <a:xfrm>
            <a:off x="385761" y="3674903"/>
            <a:ext cx="5383666" cy="363474"/>
          </a:xfr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Tel</a:t>
            </a:r>
            <a:r>
              <a:rPr lang="en-US"/>
              <a:t>: 123-456-7890</a:t>
            </a:r>
            <a:endParaRPr lang="en-US" dirty="0"/>
          </a:p>
        </p:txBody>
      </p:sp>
      <p:sp>
        <p:nvSpPr>
          <p:cNvPr id="23" name="Rectangle 22">
            <a:extLst>
              <a:ext uri="{FF2B5EF4-FFF2-40B4-BE49-F238E27FC236}">
                <a16:creationId xmlns:a16="http://schemas.microsoft.com/office/drawing/2014/main" id="{ECF35A84-66E1-4F72-848D-DB6EF4825F09}"/>
              </a:ext>
            </a:extLst>
          </p:cNvPr>
          <p:cNvSpPr/>
          <p:nvPr userDrawn="1"/>
        </p:nvSpPr>
        <p:spPr bwMode="gray">
          <a:xfrm>
            <a:off x="6000750" y="0"/>
            <a:ext cx="3143250" cy="5143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TextBox 9">
            <a:extLst>
              <a:ext uri="{FF2B5EF4-FFF2-40B4-BE49-F238E27FC236}">
                <a16:creationId xmlns:a16="http://schemas.microsoft.com/office/drawing/2014/main" id="{D6D6922A-983B-4BA1-9404-083625C6FFF9}"/>
              </a:ext>
            </a:extLst>
          </p:cNvPr>
          <p:cNvSpPr txBox="1"/>
          <p:nvPr userDrawn="1"/>
        </p:nvSpPr>
        <p:spPr bwMode="gray">
          <a:xfrm>
            <a:off x="371474" y="1901290"/>
            <a:ext cx="2026196" cy="492443"/>
          </a:xfrm>
          <a:prstGeom prst="rect">
            <a:avLst/>
          </a:prstGeom>
          <a:noFill/>
        </p:spPr>
        <p:txBody>
          <a:bodyPr wrap="square" lIns="0" tIns="0" rIns="0" bIns="0" rtlCol="0">
            <a:spAutoFit/>
          </a:bodyPr>
          <a:lstStyle/>
          <a:p>
            <a:r>
              <a:rPr lang="en-US" sz="3200" dirty="0">
                <a:solidFill>
                  <a:srgbClr val="55565A"/>
                </a:solidFill>
              </a:rPr>
              <a:t>Thank you.</a:t>
            </a:r>
          </a:p>
        </p:txBody>
      </p:sp>
      <p:sp>
        <p:nvSpPr>
          <p:cNvPr id="11" name="TextBox 10">
            <a:extLst>
              <a:ext uri="{FF2B5EF4-FFF2-40B4-BE49-F238E27FC236}">
                <a16:creationId xmlns:a16="http://schemas.microsoft.com/office/drawing/2014/main" id="{30588031-B09C-4308-AD99-6FA427183E5B}"/>
              </a:ext>
            </a:extLst>
          </p:cNvPr>
          <p:cNvSpPr txBox="1"/>
          <p:nvPr userDrawn="1"/>
        </p:nvSpPr>
        <p:spPr bwMode="gray">
          <a:xfrm>
            <a:off x="385761" y="2350817"/>
            <a:ext cx="2292294" cy="307777"/>
          </a:xfrm>
          <a:prstGeom prst="rect">
            <a:avLst/>
          </a:prstGeom>
          <a:noFill/>
        </p:spPr>
        <p:txBody>
          <a:bodyPr wrap="none" lIns="0" tIns="0" rIns="0" bIns="0" rtlCol="0">
            <a:spAutoFit/>
          </a:bodyPr>
          <a:lstStyle/>
          <a:p>
            <a:r>
              <a:rPr lang="en-US" sz="2000" dirty="0">
                <a:solidFill>
                  <a:srgbClr val="55565A"/>
                </a:solidFill>
              </a:rPr>
              <a:t>Contact information:</a:t>
            </a:r>
          </a:p>
        </p:txBody>
      </p:sp>
      <p:pic>
        <p:nvPicPr>
          <p:cNvPr id="12" name="Picture 11">
            <a:extLst>
              <a:ext uri="{FF2B5EF4-FFF2-40B4-BE49-F238E27FC236}">
                <a16:creationId xmlns:a16="http://schemas.microsoft.com/office/drawing/2014/main" id="{2490A336-58A6-4623-B17E-F3C92AE57B2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307693" y="4777354"/>
            <a:ext cx="1097116" cy="256550"/>
          </a:xfrm>
          <a:prstGeom prst="rect">
            <a:avLst/>
          </a:prstGeom>
        </p:spPr>
      </p:pic>
    </p:spTree>
    <p:extLst>
      <p:ext uri="{BB962C8B-B14F-4D97-AF65-F5344CB8AC3E}">
        <p14:creationId xmlns:p14="http://schemas.microsoft.com/office/powerpoint/2010/main" val="3217142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371601"/>
            <a:ext cx="2832354" cy="3057525"/>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1100" dirty="0"/>
          </a:p>
        </p:txBody>
      </p:sp>
      <p:sp>
        <p:nvSpPr>
          <p:cNvPr id="2" name="Title 1"/>
          <p:cNvSpPr>
            <a:spLocks noGrp="1"/>
          </p:cNvSpPr>
          <p:nvPr>
            <p:ph type="title" hasCustomPrompt="1"/>
          </p:nvPr>
        </p:nvSpPr>
        <p:spPr/>
        <p:txBody>
          <a:bodyPr/>
          <a:lstStyle>
            <a:lvl1pPr>
              <a:defRPr/>
            </a:lvl1pPr>
          </a:lstStyle>
          <a:p>
            <a:r>
              <a:rPr lang="en-US" dirty="0"/>
              <a:t>3 Photo | One line</a:t>
            </a:r>
          </a:p>
        </p:txBody>
      </p:sp>
      <p:sp>
        <p:nvSpPr>
          <p:cNvPr id="3" name="Date Placeholder 2"/>
          <p:cNvSpPr>
            <a:spLocks noGrp="1"/>
          </p:cNvSpPr>
          <p:nvPr>
            <p:ph type="dt" sz="half" idx="10"/>
          </p:nvPr>
        </p:nvSpPr>
        <p:spPr/>
        <p:txBody>
          <a:bodyPr/>
          <a:lstStyle/>
          <a:p>
            <a:fld id="{607F0BCB-8288-9D4D-9EBF-F69601F6512F}"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1653245" y="2905293"/>
            <a:ext cx="1558019" cy="1523832"/>
          </a:xfr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5" name="Picture Placeholder 8"/>
          <p:cNvSpPr>
            <a:spLocks noGrp="1"/>
          </p:cNvSpPr>
          <p:nvPr>
            <p:ph type="pic" sz="quarter" idx="23" hasCustomPrompt="1"/>
          </p:nvPr>
        </p:nvSpPr>
        <p:spPr>
          <a:xfrm>
            <a:off x="3214799" y="1371601"/>
            <a:ext cx="2832354" cy="3057525"/>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6" name="Text Placeholder 7"/>
          <p:cNvSpPr>
            <a:spLocks noGrp="1"/>
          </p:cNvSpPr>
          <p:nvPr>
            <p:ph type="body" sz="quarter" idx="24" hasCustomPrompt="1"/>
          </p:nvPr>
        </p:nvSpPr>
        <p:spPr>
          <a:xfrm>
            <a:off x="4489142" y="2905293"/>
            <a:ext cx="1558019" cy="1523832"/>
          </a:xfr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6050554" y="1376531"/>
            <a:ext cx="2832354" cy="3057525"/>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8" name="Text Placeholder 7"/>
          <p:cNvSpPr>
            <a:spLocks noGrp="1"/>
          </p:cNvSpPr>
          <p:nvPr>
            <p:ph type="body" sz="quarter" idx="26" hasCustomPrompt="1"/>
          </p:nvPr>
        </p:nvSpPr>
        <p:spPr>
          <a:xfrm>
            <a:off x="7324897" y="2905293"/>
            <a:ext cx="1558019" cy="1523832"/>
          </a:xfrm>
          <a:solidFill>
            <a:schemeClr val="accent4"/>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3" name="Text Placeholder 7">
            <a:extLst>
              <a:ext uri="{FF2B5EF4-FFF2-40B4-BE49-F238E27FC236}">
                <a16:creationId xmlns:a16="http://schemas.microsoft.com/office/drawing/2014/main" id="{1F67FAC8-26AF-48A1-938F-B5C40D744C18}"/>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
        <p:nvSpPr>
          <p:cNvPr id="14" name="Rectangle 13">
            <a:extLst>
              <a:ext uri="{FF2B5EF4-FFF2-40B4-BE49-F238E27FC236}">
                <a16:creationId xmlns:a16="http://schemas.microsoft.com/office/drawing/2014/main" id="{16FE12A9-0F8D-4398-85E1-B30CEE358CFA}"/>
              </a:ext>
            </a:extLst>
          </p:cNvPr>
          <p:cNvSpPr/>
          <p:nvPr userDrawn="1"/>
        </p:nvSpPr>
        <p:spPr bwMode="gray">
          <a:xfrm>
            <a:off x="9256051" y="0"/>
            <a:ext cx="2184401" cy="51435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8141990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371611"/>
            <a:ext cx="2114550" cy="1937657"/>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p:txBody>
          <a:bodyPr/>
          <a:lstStyle>
            <a:lvl1pPr>
              <a:defRPr/>
            </a:lvl1pPr>
          </a:lstStyle>
          <a:p>
            <a:r>
              <a:rPr lang="en-US" dirty="0"/>
              <a:t>4 Photo | One line</a:t>
            </a:r>
          </a:p>
        </p:txBody>
      </p:sp>
      <p:sp>
        <p:nvSpPr>
          <p:cNvPr id="3" name="Date Placeholder 2"/>
          <p:cNvSpPr>
            <a:spLocks noGrp="1"/>
          </p:cNvSpPr>
          <p:nvPr>
            <p:ph type="dt" sz="half" idx="10"/>
          </p:nvPr>
        </p:nvSpPr>
        <p:spPr/>
        <p:txBody>
          <a:bodyPr/>
          <a:lstStyle/>
          <a:p>
            <a:fld id="{A03F8F8A-0676-B34E-8A58-0EE149B6B11E}"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15" name="Picture Placeholder 8"/>
          <p:cNvSpPr>
            <a:spLocks noGrp="1"/>
          </p:cNvSpPr>
          <p:nvPr>
            <p:ph type="pic" sz="quarter" idx="23" hasCustomPrompt="1"/>
          </p:nvPr>
        </p:nvSpPr>
        <p:spPr>
          <a:xfrm>
            <a:off x="2500313" y="1371611"/>
            <a:ext cx="2118122" cy="1937657"/>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4618434" y="1369909"/>
            <a:ext cx="2116336" cy="1937657"/>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6732985" y="1369909"/>
            <a:ext cx="2125266" cy="1937657"/>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404263" y="2228850"/>
            <a:ext cx="1096055" cy="1079556"/>
          </a:xfrm>
          <a:solidFill>
            <a:schemeClr val="tx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6" name="Text Placeholder 7"/>
          <p:cNvSpPr>
            <a:spLocks noGrp="1"/>
          </p:cNvSpPr>
          <p:nvPr>
            <p:ph type="body" sz="quarter" idx="24" hasCustomPrompt="1"/>
          </p:nvPr>
        </p:nvSpPr>
        <p:spPr>
          <a:xfrm>
            <a:off x="3522381" y="2228850"/>
            <a:ext cx="1096055" cy="1079556"/>
          </a:xfrm>
          <a:solidFill>
            <a:schemeClr val="accent2"/>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8" name="Text Placeholder 7"/>
          <p:cNvSpPr>
            <a:spLocks noGrp="1"/>
          </p:cNvSpPr>
          <p:nvPr>
            <p:ph type="body" sz="quarter" idx="26" hasCustomPrompt="1"/>
          </p:nvPr>
        </p:nvSpPr>
        <p:spPr>
          <a:xfrm>
            <a:off x="5638735" y="2228850"/>
            <a:ext cx="1096055" cy="1079556"/>
          </a:xfrm>
          <a:solidFill>
            <a:schemeClr val="accent4"/>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4" name="Text Placeholder 7"/>
          <p:cNvSpPr>
            <a:spLocks noGrp="1"/>
          </p:cNvSpPr>
          <p:nvPr>
            <p:ph type="body" sz="quarter" idx="28" hasCustomPrompt="1"/>
          </p:nvPr>
        </p:nvSpPr>
        <p:spPr>
          <a:xfrm>
            <a:off x="7762205" y="2228850"/>
            <a:ext cx="1096055" cy="1079556"/>
          </a:xfrm>
          <a:solidFill>
            <a:schemeClr val="accent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9" name="Text Placeholder 7">
            <a:extLst>
              <a:ext uri="{FF2B5EF4-FFF2-40B4-BE49-F238E27FC236}">
                <a16:creationId xmlns:a16="http://schemas.microsoft.com/office/drawing/2014/main" id="{6C1780D9-CEF1-4E3B-B6D6-225DD4E899A6}"/>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
        <p:nvSpPr>
          <p:cNvPr id="20" name="Rectangle 19">
            <a:extLst>
              <a:ext uri="{FF2B5EF4-FFF2-40B4-BE49-F238E27FC236}">
                <a16:creationId xmlns:a16="http://schemas.microsoft.com/office/drawing/2014/main" id="{4E46FB58-FC63-4566-A85A-FFE982D1BBB2}"/>
              </a:ext>
            </a:extLst>
          </p:cNvPr>
          <p:cNvSpPr/>
          <p:nvPr userDrawn="1"/>
        </p:nvSpPr>
        <p:spPr bwMode="gray">
          <a:xfrm>
            <a:off x="9256051" y="0"/>
            <a:ext cx="2184401" cy="51435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3651293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2" y="1369907"/>
            <a:ext cx="1680210" cy="1480607"/>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p:txBody>
          <a:bodyPr/>
          <a:lstStyle>
            <a:lvl1pPr>
              <a:defRPr/>
            </a:lvl1pPr>
          </a:lstStyle>
          <a:p>
            <a:r>
              <a:rPr lang="en-US" dirty="0"/>
              <a:t>5 Photo | One line</a:t>
            </a:r>
          </a:p>
        </p:txBody>
      </p:sp>
      <p:sp>
        <p:nvSpPr>
          <p:cNvPr id="3" name="Date Placeholder 2"/>
          <p:cNvSpPr>
            <a:spLocks noGrp="1"/>
          </p:cNvSpPr>
          <p:nvPr>
            <p:ph type="dt" sz="half" idx="10"/>
          </p:nvPr>
        </p:nvSpPr>
        <p:spPr/>
        <p:txBody>
          <a:bodyPr/>
          <a:lstStyle/>
          <a:p>
            <a:fld id="{81B2D728-38EF-8B46-B5F2-14915580E6B1}"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15" name="Picture Placeholder 8"/>
          <p:cNvSpPr>
            <a:spLocks noGrp="1"/>
          </p:cNvSpPr>
          <p:nvPr>
            <p:ph type="pic" sz="quarter" idx="23" hasCustomPrompt="1"/>
          </p:nvPr>
        </p:nvSpPr>
        <p:spPr>
          <a:xfrm>
            <a:off x="2082842" y="1369907"/>
            <a:ext cx="1680210" cy="1480607"/>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3779921" y="1369899"/>
            <a:ext cx="1680210" cy="1480606"/>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5477001" y="1369907"/>
            <a:ext cx="1680210" cy="1480607"/>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9" name="Picture Placeholder 8"/>
          <p:cNvSpPr>
            <a:spLocks noGrp="1"/>
          </p:cNvSpPr>
          <p:nvPr>
            <p:ph type="pic" sz="quarter" idx="29" hasCustomPrompt="1"/>
          </p:nvPr>
        </p:nvSpPr>
        <p:spPr>
          <a:xfrm>
            <a:off x="7174081" y="1369907"/>
            <a:ext cx="1680210" cy="1480607"/>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228452" y="2025595"/>
            <a:ext cx="837520" cy="824912"/>
          </a:xfrm>
          <a:solidFill>
            <a:schemeClr val="tx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a:t>
            </a:r>
            <a:br>
              <a:rPr lang="en-US" dirty="0"/>
            </a:br>
            <a:r>
              <a:rPr lang="en-US" dirty="0"/>
              <a:t>Remove </a:t>
            </a:r>
            <a:br>
              <a:rPr lang="en-US" dirty="0"/>
            </a:br>
            <a:r>
              <a:rPr lang="en-US" dirty="0"/>
              <a:t>if not needed</a:t>
            </a:r>
          </a:p>
        </p:txBody>
      </p:sp>
      <p:sp>
        <p:nvSpPr>
          <p:cNvPr id="16" name="Text Placeholder 7"/>
          <p:cNvSpPr>
            <a:spLocks noGrp="1"/>
          </p:cNvSpPr>
          <p:nvPr>
            <p:ph type="body" sz="quarter" idx="24" hasCustomPrompt="1"/>
          </p:nvPr>
        </p:nvSpPr>
        <p:spPr>
          <a:xfrm>
            <a:off x="2925532" y="2025595"/>
            <a:ext cx="837520" cy="824912"/>
          </a:xfrm>
          <a:solidFill>
            <a:schemeClr val="accent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8" name="Text Placeholder 7"/>
          <p:cNvSpPr>
            <a:spLocks noGrp="1"/>
          </p:cNvSpPr>
          <p:nvPr>
            <p:ph type="body" sz="quarter" idx="26" hasCustomPrompt="1"/>
          </p:nvPr>
        </p:nvSpPr>
        <p:spPr>
          <a:xfrm>
            <a:off x="4622612" y="2025595"/>
            <a:ext cx="837520" cy="824912"/>
          </a:xfrm>
          <a:solidFill>
            <a:schemeClr val="accent4"/>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4" name="Text Placeholder 7"/>
          <p:cNvSpPr>
            <a:spLocks noGrp="1"/>
          </p:cNvSpPr>
          <p:nvPr>
            <p:ph type="body" sz="quarter" idx="28" hasCustomPrompt="1"/>
          </p:nvPr>
        </p:nvSpPr>
        <p:spPr>
          <a:xfrm>
            <a:off x="6319692" y="2025595"/>
            <a:ext cx="837520" cy="824912"/>
          </a:xfrm>
          <a:solidFill>
            <a:schemeClr val="accent1"/>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0" name="Text Placeholder 7"/>
          <p:cNvSpPr>
            <a:spLocks noGrp="1"/>
          </p:cNvSpPr>
          <p:nvPr>
            <p:ph type="body" sz="quarter" idx="30" hasCustomPrompt="1"/>
          </p:nvPr>
        </p:nvSpPr>
        <p:spPr>
          <a:xfrm>
            <a:off x="7996578" y="2025595"/>
            <a:ext cx="837520" cy="824912"/>
          </a:xfrm>
          <a:solidFill>
            <a:srgbClr val="A22B38"/>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1" name="Text Placeholder 7">
            <a:extLst>
              <a:ext uri="{FF2B5EF4-FFF2-40B4-BE49-F238E27FC236}">
                <a16:creationId xmlns:a16="http://schemas.microsoft.com/office/drawing/2014/main" id="{2E67BFEE-381A-4A6D-8DFD-43CABE625885}"/>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
        <p:nvSpPr>
          <p:cNvPr id="22" name="Rectangle 21">
            <a:extLst>
              <a:ext uri="{FF2B5EF4-FFF2-40B4-BE49-F238E27FC236}">
                <a16:creationId xmlns:a16="http://schemas.microsoft.com/office/drawing/2014/main" id="{64766648-7D79-47FB-9296-5A4F029FE3A5}"/>
              </a:ext>
            </a:extLst>
          </p:cNvPr>
          <p:cNvSpPr/>
          <p:nvPr userDrawn="1"/>
        </p:nvSpPr>
        <p:spPr bwMode="gray">
          <a:xfrm>
            <a:off x="9256051" y="0"/>
            <a:ext cx="2184401" cy="51435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17877841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icon | 1 line</a:t>
            </a:r>
          </a:p>
        </p:txBody>
      </p:sp>
      <p:sp>
        <p:nvSpPr>
          <p:cNvPr id="3" name="Date Placeholder 2"/>
          <p:cNvSpPr>
            <a:spLocks noGrp="1"/>
          </p:cNvSpPr>
          <p:nvPr>
            <p:ph type="dt" sz="half" idx="10"/>
          </p:nvPr>
        </p:nvSpPr>
        <p:spPr/>
        <p:txBody>
          <a:bodyPr/>
          <a:lstStyle/>
          <a:p>
            <a:fld id="{CA084BDB-E483-4A4F-848D-14271EE97A27}"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5" y="1371599"/>
            <a:ext cx="1645920" cy="1477737"/>
          </a:xfrm>
          <a:solidFill>
            <a:schemeClr val="tx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7" name="Text Placeholder 7"/>
          <p:cNvSpPr>
            <a:spLocks noGrp="1"/>
          </p:cNvSpPr>
          <p:nvPr>
            <p:ph type="body" sz="quarter" idx="15" hasCustomPrompt="1"/>
          </p:nvPr>
        </p:nvSpPr>
        <p:spPr>
          <a:xfrm>
            <a:off x="2085635" y="1371599"/>
            <a:ext cx="1645920" cy="1477737"/>
          </a:xfrm>
          <a:solidFill>
            <a:schemeClr val="accent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3799796" y="1371599"/>
            <a:ext cx="1645920" cy="1477737"/>
          </a:xfrm>
          <a:solidFill>
            <a:schemeClr val="accent4"/>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5513956" y="1371599"/>
            <a:ext cx="1645920" cy="1477737"/>
          </a:xfrm>
          <a:solidFill>
            <a:schemeClr val="accent1"/>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0" name="Text Placeholder 7"/>
          <p:cNvSpPr>
            <a:spLocks noGrp="1"/>
          </p:cNvSpPr>
          <p:nvPr>
            <p:ph type="body" sz="quarter" idx="18" hasCustomPrompt="1"/>
          </p:nvPr>
        </p:nvSpPr>
        <p:spPr>
          <a:xfrm>
            <a:off x="7228115" y="1371599"/>
            <a:ext cx="1645920" cy="1477737"/>
          </a:xfrm>
          <a:solidFill>
            <a:srgbClr val="A22B38"/>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1" name="Text Placeholder 7"/>
          <p:cNvSpPr>
            <a:spLocks noGrp="1"/>
          </p:cNvSpPr>
          <p:nvPr>
            <p:ph type="body" sz="quarter" idx="19" hasCustomPrompt="1"/>
          </p:nvPr>
        </p:nvSpPr>
        <p:spPr>
          <a:xfrm>
            <a:off x="371475" y="2849335"/>
            <a:ext cx="1645920" cy="1579790"/>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7" name="Text Placeholder 7"/>
          <p:cNvSpPr>
            <a:spLocks noGrp="1"/>
          </p:cNvSpPr>
          <p:nvPr>
            <p:ph type="body" sz="quarter" idx="20" hasCustomPrompt="1"/>
          </p:nvPr>
        </p:nvSpPr>
        <p:spPr>
          <a:xfrm>
            <a:off x="2081553" y="2849335"/>
            <a:ext cx="1645920" cy="1579790"/>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8" name="Text Placeholder 7"/>
          <p:cNvSpPr>
            <a:spLocks noGrp="1"/>
          </p:cNvSpPr>
          <p:nvPr>
            <p:ph type="body" sz="quarter" idx="21" hasCustomPrompt="1"/>
          </p:nvPr>
        </p:nvSpPr>
        <p:spPr>
          <a:xfrm>
            <a:off x="3791631" y="2849335"/>
            <a:ext cx="1645920" cy="1579790"/>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9" name="Text Placeholder 7"/>
          <p:cNvSpPr>
            <a:spLocks noGrp="1"/>
          </p:cNvSpPr>
          <p:nvPr>
            <p:ph type="body" sz="quarter" idx="22" hasCustomPrompt="1"/>
          </p:nvPr>
        </p:nvSpPr>
        <p:spPr>
          <a:xfrm>
            <a:off x="5501709" y="2849335"/>
            <a:ext cx="1645920" cy="1579790"/>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0" name="Text Placeholder 7"/>
          <p:cNvSpPr>
            <a:spLocks noGrp="1"/>
          </p:cNvSpPr>
          <p:nvPr>
            <p:ph type="body" sz="quarter" idx="23" hasCustomPrompt="1"/>
          </p:nvPr>
        </p:nvSpPr>
        <p:spPr>
          <a:xfrm>
            <a:off x="7211787" y="2849335"/>
            <a:ext cx="1645920" cy="1579790"/>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1" name="Text Placeholder 7">
            <a:extLst>
              <a:ext uri="{FF2B5EF4-FFF2-40B4-BE49-F238E27FC236}">
                <a16:creationId xmlns:a16="http://schemas.microsoft.com/office/drawing/2014/main" id="{1631B6F8-C198-462C-AF03-A48233B06B51}"/>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4024281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Walkin Lifestyle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E4155B0-849C-4295-B9A3-289B82E69CA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22795" r="2208"/>
          <a:stretch/>
        </p:blipFill>
        <p:spPr>
          <a:xfrm>
            <a:off x="0" y="-234"/>
            <a:ext cx="9144000" cy="5143967"/>
          </a:xfrm>
          <a:prstGeom prst="rect">
            <a:avLst/>
          </a:prstGeom>
        </p:spPr>
      </p:pic>
      <p:sp>
        <p:nvSpPr>
          <p:cNvPr id="10" name="Rectangle 9">
            <a:extLst>
              <a:ext uri="{FF2B5EF4-FFF2-40B4-BE49-F238E27FC236}">
                <a16:creationId xmlns:a16="http://schemas.microsoft.com/office/drawing/2014/main" id="{256E36F7-040C-4CF7-A4F3-566C1FB93D13}"/>
              </a:ext>
            </a:extLst>
          </p:cNvPr>
          <p:cNvSpPr/>
          <p:nvPr/>
        </p:nvSpPr>
        <p:spPr bwMode="auto">
          <a:xfrm>
            <a:off x="0" y="-233"/>
            <a:ext cx="8337772" cy="5143734"/>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a:xfrm>
            <a:off x="371476" y="828686"/>
            <a:ext cx="5580290" cy="2051879"/>
          </a:xfrm>
        </p:spPr>
        <p:txBody>
          <a:bodyPr anchor="b"/>
          <a:lstStyle>
            <a:lvl1pPr algn="l">
              <a:defRPr sz="3200"/>
            </a:lvl1pPr>
          </a:lstStyle>
          <a:p>
            <a:r>
              <a:rPr lang="en-US" dirty="0"/>
              <a:t>Insightful presentation title in sentence case max 3 lines</a:t>
            </a:r>
          </a:p>
        </p:txBody>
      </p:sp>
      <p:sp>
        <p:nvSpPr>
          <p:cNvPr id="3" name="Subtitle 2"/>
          <p:cNvSpPr>
            <a:spLocks noGrp="1"/>
          </p:cNvSpPr>
          <p:nvPr>
            <p:ph type="subTitle" idx="1" hasCustomPrompt="1"/>
          </p:nvPr>
        </p:nvSpPr>
        <p:spPr>
          <a:xfrm>
            <a:off x="371476" y="2943236"/>
            <a:ext cx="5580290" cy="730703"/>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Event City or Speaker Name</a:t>
            </a:r>
          </a:p>
        </p:txBody>
      </p:sp>
      <p:sp>
        <p:nvSpPr>
          <p:cNvPr id="11" name="Text Placeholder 10"/>
          <p:cNvSpPr>
            <a:spLocks noGrp="1"/>
          </p:cNvSpPr>
          <p:nvPr>
            <p:ph type="body" sz="quarter" idx="13" hasCustomPrompt="1"/>
          </p:nvPr>
        </p:nvSpPr>
        <p:spPr>
          <a:xfrm>
            <a:off x="371476" y="3742996"/>
            <a:ext cx="5580008" cy="526937"/>
          </a:xfrm>
        </p:spPr>
        <p:txBody>
          <a:bodyPr/>
          <a:lstStyle>
            <a:lvl1pPr>
              <a:defRPr sz="1600">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4292C5A5-93D8-46FA-9FF4-4D3FFCD21684}"/>
              </a:ext>
            </a:extLst>
          </p:cNvPr>
          <p:cNvSpPr>
            <a:spLocks noGrp="1"/>
          </p:cNvSpPr>
          <p:nvPr>
            <p:ph type="dt" sz="half" idx="14"/>
          </p:nvPr>
        </p:nvSpPr>
        <p:spPr/>
        <p:txBody>
          <a:bodyPr/>
          <a:lstStyle/>
          <a:p>
            <a:fld id="{A5FC88B3-188D-304E-97D7-D16C4AA1224A}" type="datetime1">
              <a:rPr lang="en-US" smtClean="0">
                <a:solidFill>
                  <a:srgbClr val="55565A">
                    <a:tint val="75000"/>
                  </a:srgbClr>
                </a:solidFill>
              </a:rPr>
              <a:pPr/>
              <a:t>8/4/2022</a:t>
            </a:fld>
            <a:endParaRPr lang="en-US" dirty="0">
              <a:solidFill>
                <a:srgbClr val="55565A">
                  <a:tint val="75000"/>
                </a:srgbClr>
              </a:solidFill>
            </a:endParaRPr>
          </a:p>
        </p:txBody>
      </p:sp>
      <p:pic>
        <p:nvPicPr>
          <p:cNvPr id="12" name="Picture 11">
            <a:extLst>
              <a:ext uri="{FF2B5EF4-FFF2-40B4-BE49-F238E27FC236}">
                <a16:creationId xmlns:a16="http://schemas.microsoft.com/office/drawing/2014/main" id="{5BF7D124-5D39-4F61-B959-7373F2C7651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245" t="16985" r="7983" b="18016"/>
          <a:stretch/>
        </p:blipFill>
        <p:spPr>
          <a:xfrm>
            <a:off x="355196" y="4320419"/>
            <a:ext cx="2197554" cy="537333"/>
          </a:xfrm>
          <a:prstGeom prst="rect">
            <a:avLst/>
          </a:prstGeom>
        </p:spPr>
      </p:pic>
    </p:spTree>
    <p:extLst>
      <p:ext uri="{BB962C8B-B14F-4D97-AF65-F5344CB8AC3E}">
        <p14:creationId xmlns:p14="http://schemas.microsoft.com/office/powerpoint/2010/main" val="26403728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icon | 1 line</a:t>
            </a:r>
          </a:p>
        </p:txBody>
      </p:sp>
      <p:sp>
        <p:nvSpPr>
          <p:cNvPr id="3" name="Date Placeholder 2"/>
          <p:cNvSpPr>
            <a:spLocks noGrp="1"/>
          </p:cNvSpPr>
          <p:nvPr>
            <p:ph type="dt" sz="half" idx="10"/>
          </p:nvPr>
        </p:nvSpPr>
        <p:spPr/>
        <p:txBody>
          <a:bodyPr/>
          <a:lstStyle/>
          <a:p>
            <a:fld id="{BC0B9E5A-BDCC-474C-9CC4-CECDCB1DD9A7}"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5" y="1396092"/>
            <a:ext cx="1273088" cy="980694"/>
          </a:xfrm>
          <a:solidFill>
            <a:schemeClr val="tx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2417818"/>
            <a:ext cx="1273088" cy="980694"/>
          </a:xfrm>
          <a:solidFill>
            <a:schemeClr val="accent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3439545"/>
            <a:ext cx="1273088" cy="980694"/>
          </a:xfrm>
          <a:solidFill>
            <a:schemeClr val="accent4"/>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9" name="Text Placeholder 8"/>
          <p:cNvSpPr>
            <a:spLocks noGrp="1"/>
          </p:cNvSpPr>
          <p:nvPr>
            <p:ph type="body" sz="quarter" idx="18" hasCustomPrompt="1"/>
          </p:nvPr>
        </p:nvSpPr>
        <p:spPr>
          <a:xfrm>
            <a:off x="1738653" y="1396092"/>
            <a:ext cx="7116876" cy="960120"/>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38653" y="2432106"/>
            <a:ext cx="7116876" cy="960120"/>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38653" y="3468121"/>
            <a:ext cx="7116876" cy="960120"/>
          </a:xfrm>
        </p:spPr>
        <p:txBody>
          <a:bodyPr/>
          <a:lstStyle>
            <a:lvl1pPr>
              <a:defRPr sz="1600"/>
            </a:lvl1pPr>
            <a:lvl2pPr>
              <a:defRPr sz="1400"/>
            </a:lvl2pPr>
          </a:lstStyle>
          <a:p>
            <a:pPr lvl="0"/>
            <a:r>
              <a:rPr lang="en-US" dirty="0"/>
              <a:t>Level 1 text is 18 pt, hit return then Tab to get to level 2 – 14 pt gray</a:t>
            </a:r>
          </a:p>
          <a:p>
            <a:pPr lvl="1"/>
            <a:r>
              <a:rPr lang="en-US" dirty="0"/>
              <a:t>Second level</a:t>
            </a:r>
          </a:p>
        </p:txBody>
      </p:sp>
      <p:sp>
        <p:nvSpPr>
          <p:cNvPr id="13" name="Text Placeholder 7">
            <a:extLst>
              <a:ext uri="{FF2B5EF4-FFF2-40B4-BE49-F238E27FC236}">
                <a16:creationId xmlns:a16="http://schemas.microsoft.com/office/drawing/2014/main" id="{57CB5724-7345-4477-B6C2-91683C0C2C99}"/>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32975368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icon | 1 line</a:t>
            </a:r>
          </a:p>
        </p:txBody>
      </p:sp>
      <p:sp>
        <p:nvSpPr>
          <p:cNvPr id="3" name="Date Placeholder 2"/>
          <p:cNvSpPr>
            <a:spLocks noGrp="1"/>
          </p:cNvSpPr>
          <p:nvPr>
            <p:ph type="dt" sz="half" idx="10"/>
          </p:nvPr>
        </p:nvSpPr>
        <p:spPr/>
        <p:txBody>
          <a:bodyPr/>
          <a:lstStyle/>
          <a:p>
            <a:fld id="{7B5365D4-2452-3343-B29C-9CAEB7F9A3AE}"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5" y="1396092"/>
            <a:ext cx="1275588" cy="740664"/>
          </a:xfrm>
          <a:solidFill>
            <a:schemeClr val="tx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2165929"/>
            <a:ext cx="1275588" cy="740664"/>
          </a:xfrm>
          <a:solidFill>
            <a:schemeClr val="accent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2935766"/>
            <a:ext cx="1275588" cy="740664"/>
          </a:xfrm>
          <a:solidFill>
            <a:schemeClr val="accent4"/>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709737" y="1396092"/>
            <a:ext cx="7145792" cy="740664"/>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09737" y="2166227"/>
            <a:ext cx="7145792" cy="740664"/>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12458" y="2935766"/>
            <a:ext cx="7145792" cy="740664"/>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5" y="3705602"/>
            <a:ext cx="1275588" cy="740664"/>
          </a:xfrm>
          <a:solidFill>
            <a:schemeClr val="accent1"/>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712458" y="3705305"/>
            <a:ext cx="7145792" cy="740664"/>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a:extLst>
              <a:ext uri="{FF2B5EF4-FFF2-40B4-BE49-F238E27FC236}">
                <a16:creationId xmlns:a16="http://schemas.microsoft.com/office/drawing/2014/main" id="{689CC0DE-8E88-4C4F-BBB8-CB102DA4C7E9}"/>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8371138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icon | 1 line</a:t>
            </a:r>
          </a:p>
        </p:txBody>
      </p:sp>
      <p:sp>
        <p:nvSpPr>
          <p:cNvPr id="3" name="Date Placeholder 2"/>
          <p:cNvSpPr>
            <a:spLocks noGrp="1"/>
          </p:cNvSpPr>
          <p:nvPr>
            <p:ph type="dt" sz="half" idx="10"/>
          </p:nvPr>
        </p:nvSpPr>
        <p:spPr/>
        <p:txBody>
          <a:bodyPr/>
          <a:lstStyle/>
          <a:p>
            <a:fld id="{B350426A-D2AA-B841-A172-998EF7C59AF0}"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6" y="1396092"/>
            <a:ext cx="787853" cy="576072"/>
          </a:xfrm>
          <a:solidFill>
            <a:schemeClr val="tx2"/>
          </a:solidFill>
        </p:spPr>
        <p:txBody>
          <a:bodyPr lIns="45720" anchor="ctr"/>
          <a:lstStyle>
            <a:lvl1pPr algn="l">
              <a:lnSpc>
                <a:spcPct val="90000"/>
              </a:lnSpc>
              <a:spcBef>
                <a:spcPts val="0"/>
              </a:spcBef>
              <a:spcAft>
                <a:spcPts val="0"/>
              </a:spcAft>
              <a:defRPr sz="600">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6" y="2011410"/>
            <a:ext cx="787853" cy="576072"/>
          </a:xfrm>
          <a:solidFill>
            <a:schemeClr val="accent2"/>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6" y="2626728"/>
            <a:ext cx="787853" cy="576072"/>
          </a:xfrm>
          <a:solidFill>
            <a:schemeClr val="accent4"/>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221923" y="1396092"/>
            <a:ext cx="7633607" cy="57607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224644" y="2009676"/>
            <a:ext cx="7633607" cy="57607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224644" y="2623260"/>
            <a:ext cx="7633607" cy="57607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6" y="3242046"/>
            <a:ext cx="787853" cy="576072"/>
          </a:xfrm>
          <a:solidFill>
            <a:schemeClr val="accent1"/>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221923" y="3236844"/>
            <a:ext cx="7633607" cy="57607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p:cNvSpPr>
            <a:spLocks noGrp="1"/>
          </p:cNvSpPr>
          <p:nvPr>
            <p:ph type="body" sz="quarter" idx="23" hasCustomPrompt="1"/>
          </p:nvPr>
        </p:nvSpPr>
        <p:spPr>
          <a:xfrm>
            <a:off x="371476" y="3857363"/>
            <a:ext cx="787853" cy="576072"/>
          </a:xfrm>
          <a:solidFill>
            <a:srgbClr val="A22B38"/>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6" name="Text Placeholder 8"/>
          <p:cNvSpPr>
            <a:spLocks noGrp="1"/>
          </p:cNvSpPr>
          <p:nvPr>
            <p:ph type="body" sz="quarter" idx="24" hasCustomPrompt="1"/>
          </p:nvPr>
        </p:nvSpPr>
        <p:spPr>
          <a:xfrm>
            <a:off x="1224644" y="3850429"/>
            <a:ext cx="7633607" cy="57607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7" name="Text Placeholder 7">
            <a:extLst>
              <a:ext uri="{FF2B5EF4-FFF2-40B4-BE49-F238E27FC236}">
                <a16:creationId xmlns:a16="http://schemas.microsoft.com/office/drawing/2014/main" id="{0B0E6FC2-94CC-4D51-BB6C-4536953739D6}"/>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3382013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w/photo | 1 line</a:t>
            </a:r>
          </a:p>
        </p:txBody>
      </p:sp>
      <p:sp>
        <p:nvSpPr>
          <p:cNvPr id="3" name="Date Placeholder 2"/>
          <p:cNvSpPr>
            <a:spLocks noGrp="1"/>
          </p:cNvSpPr>
          <p:nvPr>
            <p:ph type="dt" sz="half" idx="10"/>
          </p:nvPr>
        </p:nvSpPr>
        <p:spPr/>
        <p:txBody>
          <a:bodyPr/>
          <a:lstStyle/>
          <a:p>
            <a:fld id="{8238ADEA-1268-684E-990E-6D1107CCDE98}"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9" name="Text Placeholder 8"/>
          <p:cNvSpPr>
            <a:spLocks noGrp="1"/>
          </p:cNvSpPr>
          <p:nvPr>
            <p:ph type="body" sz="quarter" idx="18" hasCustomPrompt="1"/>
          </p:nvPr>
        </p:nvSpPr>
        <p:spPr>
          <a:xfrm>
            <a:off x="371475" y="1396092"/>
            <a:ext cx="5572126"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2432106"/>
            <a:ext cx="5572126"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3468121"/>
            <a:ext cx="5572126"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FB6B105E-21BF-4886-A4F3-142D6B3B2D1C}"/>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
        <p:nvSpPr>
          <p:cNvPr id="10" name="Picture Placeholder 9">
            <a:extLst>
              <a:ext uri="{FF2B5EF4-FFF2-40B4-BE49-F238E27FC236}">
                <a16:creationId xmlns:a16="http://schemas.microsoft.com/office/drawing/2014/main" id="{9124275B-1008-4B2B-AB84-BAC87DC37F57}"/>
              </a:ext>
            </a:extLst>
          </p:cNvPr>
          <p:cNvSpPr>
            <a:spLocks noGrp="1"/>
          </p:cNvSpPr>
          <p:nvPr>
            <p:ph type="pic" sz="quarter" idx="21" hasCustomPrompt="1"/>
          </p:nvPr>
        </p:nvSpPr>
        <p:spPr>
          <a:xfrm>
            <a:off x="6022975" y="1396605"/>
            <a:ext cx="2832100" cy="3031637"/>
          </a:xfrm>
          <a:blipFill>
            <a:blip r:embed="rId2"/>
            <a:stretch>
              <a:fillRect l="-29623" t="-14" r="639"/>
            </a:stretch>
          </a:blipFill>
        </p:spPr>
        <p:txBody>
          <a:bodyPr lIns="0" tIns="18288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extLst>
      <p:ext uri="{BB962C8B-B14F-4D97-AF65-F5344CB8AC3E}">
        <p14:creationId xmlns:p14="http://schemas.microsoft.com/office/powerpoint/2010/main" val="32652605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w/photo | 1 line</a:t>
            </a:r>
          </a:p>
        </p:txBody>
      </p:sp>
      <p:sp>
        <p:nvSpPr>
          <p:cNvPr id="3" name="Date Placeholder 2"/>
          <p:cNvSpPr>
            <a:spLocks noGrp="1"/>
          </p:cNvSpPr>
          <p:nvPr>
            <p:ph type="dt" sz="half" idx="10"/>
          </p:nvPr>
        </p:nvSpPr>
        <p:spPr/>
        <p:txBody>
          <a:bodyPr/>
          <a:lstStyle/>
          <a:p>
            <a:fld id="{B0F05144-D549-764A-BC72-2369083EF94E}"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9" name="Text Placeholder 8"/>
          <p:cNvSpPr>
            <a:spLocks noGrp="1"/>
          </p:cNvSpPr>
          <p:nvPr>
            <p:ph type="body" sz="quarter" idx="18" hasCustomPrompt="1"/>
          </p:nvPr>
        </p:nvSpPr>
        <p:spPr>
          <a:xfrm>
            <a:off x="371475" y="1396093"/>
            <a:ext cx="5572125" cy="72009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2167073"/>
            <a:ext cx="5572125" cy="72009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2938054"/>
            <a:ext cx="5572125" cy="72009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1" name="Text Placeholder 8"/>
          <p:cNvSpPr>
            <a:spLocks noGrp="1"/>
          </p:cNvSpPr>
          <p:nvPr>
            <p:ph type="body" sz="quarter" idx="22" hasCustomPrompt="1"/>
          </p:nvPr>
        </p:nvSpPr>
        <p:spPr>
          <a:xfrm>
            <a:off x="371475" y="3709035"/>
            <a:ext cx="5572125" cy="72009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2DAC82A9-851F-41ED-8839-FC7966AE0DCD}"/>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
        <p:nvSpPr>
          <p:cNvPr id="15" name="Picture Placeholder 9">
            <a:extLst>
              <a:ext uri="{FF2B5EF4-FFF2-40B4-BE49-F238E27FC236}">
                <a16:creationId xmlns:a16="http://schemas.microsoft.com/office/drawing/2014/main" id="{7F3D4019-DCDF-4857-847C-9573F0C1B01A}"/>
              </a:ext>
            </a:extLst>
          </p:cNvPr>
          <p:cNvSpPr>
            <a:spLocks noGrp="1"/>
          </p:cNvSpPr>
          <p:nvPr>
            <p:ph type="pic" sz="quarter" idx="21" hasCustomPrompt="1"/>
          </p:nvPr>
        </p:nvSpPr>
        <p:spPr>
          <a:xfrm>
            <a:off x="6022975" y="1396605"/>
            <a:ext cx="2832100" cy="3031637"/>
          </a:xfrm>
          <a:blipFill>
            <a:blip r:embed="rId2"/>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extLst>
      <p:ext uri="{BB962C8B-B14F-4D97-AF65-F5344CB8AC3E}">
        <p14:creationId xmlns:p14="http://schemas.microsoft.com/office/powerpoint/2010/main" val="3836264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w/photo | case | 1 line</a:t>
            </a:r>
          </a:p>
        </p:txBody>
      </p:sp>
      <p:sp>
        <p:nvSpPr>
          <p:cNvPr id="3" name="Date Placeholder 2"/>
          <p:cNvSpPr>
            <a:spLocks noGrp="1"/>
          </p:cNvSpPr>
          <p:nvPr>
            <p:ph type="dt" sz="half" idx="10"/>
          </p:nvPr>
        </p:nvSpPr>
        <p:spPr/>
        <p:txBody>
          <a:bodyPr/>
          <a:lstStyle/>
          <a:p>
            <a:fld id="{FA49EA86-E1B3-D840-96B4-2D75FC7D080D}"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9" name="Text Placeholder 8"/>
          <p:cNvSpPr>
            <a:spLocks noGrp="1"/>
          </p:cNvSpPr>
          <p:nvPr>
            <p:ph type="body" sz="quarter" idx="18" hasCustomPrompt="1"/>
          </p:nvPr>
        </p:nvSpPr>
        <p:spPr>
          <a:xfrm>
            <a:off x="371475" y="1396095"/>
            <a:ext cx="5572125" cy="549184"/>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5" name="Text Placeholder 8"/>
          <p:cNvSpPr>
            <a:spLocks noGrp="1"/>
          </p:cNvSpPr>
          <p:nvPr>
            <p:ph type="body" sz="quarter" idx="19" hasCustomPrompt="1"/>
          </p:nvPr>
        </p:nvSpPr>
        <p:spPr>
          <a:xfrm>
            <a:off x="371475" y="2022159"/>
            <a:ext cx="5572125" cy="549184"/>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6" name="Text Placeholder 8"/>
          <p:cNvSpPr>
            <a:spLocks noGrp="1"/>
          </p:cNvSpPr>
          <p:nvPr>
            <p:ph type="body" sz="quarter" idx="20" hasCustomPrompt="1"/>
          </p:nvPr>
        </p:nvSpPr>
        <p:spPr>
          <a:xfrm>
            <a:off x="371475" y="2648222"/>
            <a:ext cx="5572125" cy="549184"/>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1" name="Text Placeholder 8"/>
          <p:cNvSpPr>
            <a:spLocks noGrp="1"/>
          </p:cNvSpPr>
          <p:nvPr>
            <p:ph type="body" sz="quarter" idx="22" hasCustomPrompt="1"/>
          </p:nvPr>
        </p:nvSpPr>
        <p:spPr>
          <a:xfrm>
            <a:off x="371475" y="3274287"/>
            <a:ext cx="5572125" cy="549184"/>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3" name="Text Placeholder 8"/>
          <p:cNvSpPr>
            <a:spLocks noGrp="1"/>
          </p:cNvSpPr>
          <p:nvPr>
            <p:ph type="body" sz="quarter" idx="23" hasCustomPrompt="1"/>
          </p:nvPr>
        </p:nvSpPr>
        <p:spPr>
          <a:xfrm>
            <a:off x="371475" y="3900351"/>
            <a:ext cx="5572125" cy="549184"/>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4" name="Text Placeholder 7">
            <a:extLst>
              <a:ext uri="{FF2B5EF4-FFF2-40B4-BE49-F238E27FC236}">
                <a16:creationId xmlns:a16="http://schemas.microsoft.com/office/drawing/2014/main" id="{43BFB9B1-1EFA-44DF-8290-51EAEBD9BEA1}"/>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
        <p:nvSpPr>
          <p:cNvPr id="16" name="Picture Placeholder 9">
            <a:extLst>
              <a:ext uri="{FF2B5EF4-FFF2-40B4-BE49-F238E27FC236}">
                <a16:creationId xmlns:a16="http://schemas.microsoft.com/office/drawing/2014/main" id="{BCD7420F-31EF-411E-818F-128E1835AA9E}"/>
              </a:ext>
            </a:extLst>
          </p:cNvPr>
          <p:cNvSpPr>
            <a:spLocks noGrp="1"/>
          </p:cNvSpPr>
          <p:nvPr>
            <p:ph type="pic" sz="quarter" idx="21" hasCustomPrompt="1"/>
          </p:nvPr>
        </p:nvSpPr>
        <p:spPr>
          <a:xfrm>
            <a:off x="6022975" y="1396605"/>
            <a:ext cx="2832100" cy="3031637"/>
          </a:xfrm>
          <a:blipFill>
            <a:blip r:embed="rId2"/>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extLst>
      <p:ext uri="{BB962C8B-B14F-4D97-AF65-F5344CB8AC3E}">
        <p14:creationId xmlns:p14="http://schemas.microsoft.com/office/powerpoint/2010/main" val="31113431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C22132-F380-0E4A-AAEB-72E7D47151BB}" type="datetime1">
              <a:rPr lang="en-US" smtClean="0">
                <a:solidFill>
                  <a:srgbClr val="55565A">
                    <a:tint val="75000"/>
                  </a:srgbClr>
                </a:solidFill>
              </a:rPr>
              <a:pPr/>
              <a:t>8/4/2022</a:t>
            </a:fld>
            <a:endParaRPr lang="en-US" dirty="0">
              <a:solidFill>
                <a:srgbClr val="55565A">
                  <a:tint val="75000"/>
                </a:srgbClr>
              </a:solidFill>
            </a:endParaRPr>
          </a:p>
        </p:txBody>
      </p:sp>
      <p:sp>
        <p:nvSpPr>
          <p:cNvPr id="3" name="Footer Placeholder 2"/>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4" name="Slide Number Placeholder 3"/>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7" name="Text Placeholder 6"/>
          <p:cNvSpPr>
            <a:spLocks noGrp="1"/>
          </p:cNvSpPr>
          <p:nvPr>
            <p:ph type="body" sz="quarter" idx="13" hasCustomPrompt="1"/>
          </p:nvPr>
        </p:nvSpPr>
        <p:spPr>
          <a:xfrm>
            <a:off x="3384947" y="2231742"/>
            <a:ext cx="2374106" cy="457030"/>
          </a:xfrm>
        </p:spPr>
        <p:txBody>
          <a:bodyPr anchor="ctr"/>
          <a:lstStyle>
            <a:lvl1pPr algn="ctr">
              <a:defRPr>
                <a:solidFill>
                  <a:schemeClr val="accent4"/>
                </a:solidFill>
              </a:defRPr>
            </a:lvl1pPr>
          </a:lstStyle>
          <a:p>
            <a:pPr lvl="0"/>
            <a:r>
              <a:rPr lang="en-US" dirty="0"/>
              <a:t>[blank]</a:t>
            </a:r>
          </a:p>
        </p:txBody>
      </p:sp>
      <p:pic>
        <p:nvPicPr>
          <p:cNvPr id="9" name="Picture 8">
            <a:extLst>
              <a:ext uri="{FF2B5EF4-FFF2-40B4-BE49-F238E27FC236}">
                <a16:creationId xmlns:a16="http://schemas.microsoft.com/office/drawing/2014/main" id="{DA2B1205-F6CA-461E-A799-04C4F035F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307693" y="4777354"/>
            <a:ext cx="1097116" cy="256550"/>
          </a:xfrm>
          <a:prstGeom prst="rect">
            <a:avLst/>
          </a:prstGeom>
        </p:spPr>
      </p:pic>
    </p:spTree>
    <p:extLst>
      <p:ext uri="{BB962C8B-B14F-4D97-AF65-F5344CB8AC3E}">
        <p14:creationId xmlns:p14="http://schemas.microsoft.com/office/powerpoint/2010/main" val="18613188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userDrawn="1"/>
        </p:nvSpPr>
        <p:spPr bwMode="gray">
          <a:xfrm>
            <a:off x="6000750" y="0"/>
            <a:ext cx="3143250" cy="5143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385762" y="1371603"/>
            <a:ext cx="5383666" cy="1596628"/>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3091546"/>
            <a:ext cx="5383666" cy="1337582"/>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pic>
        <p:nvPicPr>
          <p:cNvPr id="9" name="Picture 8">
            <a:extLst>
              <a:ext uri="{FF2B5EF4-FFF2-40B4-BE49-F238E27FC236}">
                <a16:creationId xmlns:a16="http://schemas.microsoft.com/office/drawing/2014/main" id="{F0D61B4F-A22C-4FAB-B7F3-23701D72714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307693" y="4777354"/>
            <a:ext cx="1097116" cy="256550"/>
          </a:xfrm>
          <a:prstGeom prst="rect">
            <a:avLst/>
          </a:prstGeom>
        </p:spPr>
      </p:pic>
    </p:spTree>
    <p:extLst>
      <p:ext uri="{BB962C8B-B14F-4D97-AF65-F5344CB8AC3E}">
        <p14:creationId xmlns:p14="http://schemas.microsoft.com/office/powerpoint/2010/main" val="39501511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371603"/>
            <a:ext cx="5383666" cy="1596628"/>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3091546"/>
            <a:ext cx="5383666" cy="1337582"/>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CA5DB066-2C57-4BDC-B3C4-D5AA4E54C31C}"/>
              </a:ext>
            </a:extLst>
          </p:cNvPr>
          <p:cNvSpPr/>
          <p:nvPr/>
        </p:nvSpPr>
        <p:spPr bwMode="gray">
          <a:xfrm>
            <a:off x="6000750" y="0"/>
            <a:ext cx="3143250" cy="51435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60059ED8-1ABF-4D47-BAF7-C67D0BDC36D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307693" y="4777354"/>
            <a:ext cx="1097116" cy="256550"/>
          </a:xfrm>
          <a:prstGeom prst="rect">
            <a:avLst/>
          </a:prstGeom>
        </p:spPr>
      </p:pic>
    </p:spTree>
    <p:extLst>
      <p:ext uri="{BB962C8B-B14F-4D97-AF65-F5344CB8AC3E}">
        <p14:creationId xmlns:p14="http://schemas.microsoft.com/office/powerpoint/2010/main" val="21978637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371603"/>
            <a:ext cx="5383666" cy="1596628"/>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3091546"/>
            <a:ext cx="5383666" cy="1337582"/>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2" name="Rectangle 11">
            <a:extLst>
              <a:ext uri="{FF2B5EF4-FFF2-40B4-BE49-F238E27FC236}">
                <a16:creationId xmlns:a16="http://schemas.microsoft.com/office/drawing/2014/main" id="{D9B94BD7-F6CB-4633-B827-DCC8BE5FE864}"/>
              </a:ext>
            </a:extLst>
          </p:cNvPr>
          <p:cNvSpPr/>
          <p:nvPr/>
        </p:nvSpPr>
        <p:spPr bwMode="gray">
          <a:xfrm>
            <a:off x="6000750" y="0"/>
            <a:ext cx="3143250" cy="51435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F0057337-C88C-4212-B107-A55E4CB49E0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307693" y="4777354"/>
            <a:ext cx="1097116" cy="256550"/>
          </a:xfrm>
          <a:prstGeom prst="rect">
            <a:avLst/>
          </a:prstGeom>
        </p:spPr>
      </p:pic>
    </p:spTree>
    <p:extLst>
      <p:ext uri="{BB962C8B-B14F-4D97-AF65-F5344CB8AC3E}">
        <p14:creationId xmlns:p14="http://schemas.microsoft.com/office/powerpoint/2010/main" val="1961697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Walkin Clinic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825D86-6339-4FA5-BF31-FB0E1B56D02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22059" r="2944"/>
          <a:stretch/>
        </p:blipFill>
        <p:spPr>
          <a:xfrm>
            <a:off x="0" y="-234"/>
            <a:ext cx="9144000" cy="5143967"/>
          </a:xfrm>
          <a:prstGeom prst="rect">
            <a:avLst/>
          </a:prstGeom>
        </p:spPr>
      </p:pic>
      <p:sp>
        <p:nvSpPr>
          <p:cNvPr id="10" name="Rectangle 9">
            <a:extLst>
              <a:ext uri="{FF2B5EF4-FFF2-40B4-BE49-F238E27FC236}">
                <a16:creationId xmlns:a16="http://schemas.microsoft.com/office/drawing/2014/main" id="{40C08FE4-162A-4EFF-AF07-50DD505ED48B}"/>
              </a:ext>
            </a:extLst>
          </p:cNvPr>
          <p:cNvSpPr/>
          <p:nvPr/>
        </p:nvSpPr>
        <p:spPr bwMode="auto">
          <a:xfrm>
            <a:off x="0" y="-233"/>
            <a:ext cx="8337772" cy="5143734"/>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a:xfrm>
            <a:off x="371476" y="828686"/>
            <a:ext cx="5580290" cy="2051879"/>
          </a:xfrm>
        </p:spPr>
        <p:txBody>
          <a:bodyPr anchor="b"/>
          <a:lstStyle>
            <a:lvl1pPr algn="l">
              <a:defRPr sz="3200"/>
            </a:lvl1pPr>
          </a:lstStyle>
          <a:p>
            <a:r>
              <a:rPr lang="en-US" dirty="0"/>
              <a:t>Insightful presentation title in sentence case max 3 lines</a:t>
            </a:r>
          </a:p>
        </p:txBody>
      </p:sp>
      <p:sp>
        <p:nvSpPr>
          <p:cNvPr id="3" name="Subtitle 2"/>
          <p:cNvSpPr>
            <a:spLocks noGrp="1"/>
          </p:cNvSpPr>
          <p:nvPr>
            <p:ph type="subTitle" idx="1" hasCustomPrompt="1"/>
          </p:nvPr>
        </p:nvSpPr>
        <p:spPr>
          <a:xfrm>
            <a:off x="371476" y="2943236"/>
            <a:ext cx="5580290" cy="730703"/>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Event City or Speaker Name</a:t>
            </a:r>
          </a:p>
        </p:txBody>
      </p:sp>
      <p:sp>
        <p:nvSpPr>
          <p:cNvPr id="11" name="Text Placeholder 10"/>
          <p:cNvSpPr>
            <a:spLocks noGrp="1"/>
          </p:cNvSpPr>
          <p:nvPr>
            <p:ph type="body" sz="quarter" idx="13" hasCustomPrompt="1"/>
          </p:nvPr>
        </p:nvSpPr>
        <p:spPr>
          <a:xfrm>
            <a:off x="371476" y="3742996"/>
            <a:ext cx="5580008" cy="526937"/>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10B9D10F-4F85-47EB-BB69-0ED9FC2465EB}"/>
              </a:ext>
            </a:extLst>
          </p:cNvPr>
          <p:cNvSpPr>
            <a:spLocks noGrp="1"/>
          </p:cNvSpPr>
          <p:nvPr>
            <p:ph type="dt" sz="half" idx="14"/>
          </p:nvPr>
        </p:nvSpPr>
        <p:spPr/>
        <p:txBody>
          <a:bodyPr/>
          <a:lstStyle/>
          <a:p>
            <a:fld id="{128CB145-5EA2-754D-8CDE-BD68346B91AE}" type="datetime1">
              <a:rPr lang="en-US" smtClean="0">
                <a:solidFill>
                  <a:srgbClr val="55565A">
                    <a:tint val="75000"/>
                  </a:srgbClr>
                </a:solidFill>
              </a:rPr>
              <a:pPr/>
              <a:t>8/4/2022</a:t>
            </a:fld>
            <a:endParaRPr lang="en-US" dirty="0">
              <a:solidFill>
                <a:srgbClr val="55565A">
                  <a:tint val="75000"/>
                </a:srgbClr>
              </a:solidFill>
            </a:endParaRPr>
          </a:p>
        </p:txBody>
      </p:sp>
      <p:pic>
        <p:nvPicPr>
          <p:cNvPr id="12" name="Picture 11">
            <a:extLst>
              <a:ext uri="{FF2B5EF4-FFF2-40B4-BE49-F238E27FC236}">
                <a16:creationId xmlns:a16="http://schemas.microsoft.com/office/drawing/2014/main" id="{AD32E20C-6241-49CC-8812-6F1CC557420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245" t="16985" r="7983" b="18016"/>
          <a:stretch/>
        </p:blipFill>
        <p:spPr>
          <a:xfrm>
            <a:off x="355196" y="4320419"/>
            <a:ext cx="2197554" cy="537333"/>
          </a:xfrm>
          <a:prstGeom prst="rect">
            <a:avLst/>
          </a:prstGeom>
        </p:spPr>
      </p:pic>
    </p:spTree>
    <p:extLst>
      <p:ext uri="{BB962C8B-B14F-4D97-AF65-F5344CB8AC3E}">
        <p14:creationId xmlns:p14="http://schemas.microsoft.com/office/powerpoint/2010/main" val="361108033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371603"/>
            <a:ext cx="5383666" cy="1596628"/>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3091546"/>
            <a:ext cx="5383666" cy="1337582"/>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23B694CC-B592-44F3-8181-C62CCD2755B7}"/>
              </a:ext>
            </a:extLst>
          </p:cNvPr>
          <p:cNvSpPr/>
          <p:nvPr/>
        </p:nvSpPr>
        <p:spPr bwMode="gray">
          <a:xfrm>
            <a:off x="6000750" y="0"/>
            <a:ext cx="3143250" cy="51435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AB02EE5D-051C-45D5-9592-10BF4C2E1F1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307693" y="4777354"/>
            <a:ext cx="1097116" cy="256550"/>
          </a:xfrm>
          <a:prstGeom prst="rect">
            <a:avLst/>
          </a:prstGeom>
        </p:spPr>
      </p:pic>
    </p:spTree>
    <p:extLst>
      <p:ext uri="{BB962C8B-B14F-4D97-AF65-F5344CB8AC3E}">
        <p14:creationId xmlns:p14="http://schemas.microsoft.com/office/powerpoint/2010/main" val="12085819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Header - Customize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5762" y="828686"/>
            <a:ext cx="4033838" cy="2139553"/>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a:xfrm>
            <a:off x="385762" y="3091546"/>
            <a:ext cx="4033838" cy="1337582"/>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0" name="Picture Placeholder 9">
            <a:extLst>
              <a:ext uri="{FF2B5EF4-FFF2-40B4-BE49-F238E27FC236}">
                <a16:creationId xmlns:a16="http://schemas.microsoft.com/office/drawing/2014/main" id="{8268283A-D91D-4D73-9EBF-3B34754D95C1}"/>
              </a:ext>
            </a:extLst>
          </p:cNvPr>
          <p:cNvSpPr>
            <a:spLocks noGrp="1"/>
          </p:cNvSpPr>
          <p:nvPr>
            <p:ph type="pic" sz="quarter" idx="10" hasCustomPrompt="1"/>
          </p:nvPr>
        </p:nvSpPr>
        <p:spPr>
          <a:xfrm>
            <a:off x="4600589" y="0"/>
            <a:ext cx="4733925" cy="5143500"/>
          </a:xfrm>
          <a:blipFill>
            <a:blip r:embed="rId2"/>
            <a:stretch>
              <a:fillRect r="-17304"/>
            </a:stretch>
          </a:blipFill>
        </p:spPr>
        <p:txBody>
          <a:bodyPr tIns="548640" anchor="t" anchorCtr="0"/>
          <a:lstStyle>
            <a:lvl1pPr marL="0" marR="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lvl1pPr>
          </a:lstStyle>
          <a:p>
            <a:pPr marL="0" marR="0" lvl="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p>
        </p:txBody>
      </p:sp>
      <p:pic>
        <p:nvPicPr>
          <p:cNvPr id="7" name="Picture 6">
            <a:extLst>
              <a:ext uri="{FF2B5EF4-FFF2-40B4-BE49-F238E27FC236}">
                <a16:creationId xmlns:a16="http://schemas.microsoft.com/office/drawing/2014/main" id="{E6723066-572C-47D2-B034-A9F4718AC918}"/>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4777354"/>
            <a:ext cx="1097116" cy="256550"/>
          </a:xfrm>
          <a:prstGeom prst="rect">
            <a:avLst/>
          </a:prstGeom>
        </p:spPr>
      </p:pic>
    </p:spTree>
    <p:extLst>
      <p:ext uri="{BB962C8B-B14F-4D97-AF65-F5344CB8AC3E}">
        <p14:creationId xmlns:p14="http://schemas.microsoft.com/office/powerpoint/2010/main" val="26569745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72DD5A-027B-5049-9814-0E9AF1E2F97C}" type="datetime1">
              <a:rPr lang="en-US" smtClean="0">
                <a:solidFill>
                  <a:srgbClr val="55565A">
                    <a:tint val="75000"/>
                  </a:srgbClr>
                </a:solidFill>
              </a:rPr>
              <a:pPr/>
              <a:t>8/4/2022</a:t>
            </a:fld>
            <a:endParaRPr lang="en-US" dirty="0">
              <a:solidFill>
                <a:srgbClr val="55565A">
                  <a:tint val="75000"/>
                </a:srgbClr>
              </a:solidFill>
            </a:endParaRPr>
          </a:p>
        </p:txBody>
      </p:sp>
      <p:sp>
        <p:nvSpPr>
          <p:cNvPr id="4" name="Slide Number Placeholder 3"/>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pic>
        <p:nvPicPr>
          <p:cNvPr id="8" name="Picture 7">
            <a:extLst>
              <a:ext uri="{FF2B5EF4-FFF2-40B4-BE49-F238E27FC236}">
                <a16:creationId xmlns:a16="http://schemas.microsoft.com/office/drawing/2014/main" id="{F9DA9624-F28A-458F-88EF-3F184856CFB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64102" y="1875986"/>
            <a:ext cx="4415796" cy="1391533"/>
          </a:xfrm>
          <a:prstGeom prst="rect">
            <a:avLst/>
          </a:prstGeom>
        </p:spPr>
      </p:pic>
    </p:spTree>
    <p:extLst>
      <p:ext uri="{BB962C8B-B14F-4D97-AF65-F5344CB8AC3E}">
        <p14:creationId xmlns:p14="http://schemas.microsoft.com/office/powerpoint/2010/main" val="10401803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2928268"/>
            <a:ext cx="5383666" cy="362165"/>
          </a:xfrm>
        </p:spPr>
        <p:txBody>
          <a:bodyPr anchor="ctr"/>
          <a:lstStyle>
            <a:lvl1pPr>
              <a:defRPr sz="1600">
                <a:solidFill>
                  <a:schemeClr val="accent1"/>
                </a:solidFill>
              </a:defRPr>
            </a:lvl1pPr>
          </a:lstStyle>
          <a:p>
            <a:r>
              <a:rPr lang="en-US" dirty="0"/>
              <a:t>First Name Last Name</a:t>
            </a:r>
          </a:p>
        </p:txBody>
      </p:sp>
      <p:sp>
        <p:nvSpPr>
          <p:cNvPr id="3" name="Text Placeholder 2"/>
          <p:cNvSpPr>
            <a:spLocks noGrp="1"/>
          </p:cNvSpPr>
          <p:nvPr>
            <p:ph type="body" idx="1" hasCustomPrompt="1"/>
          </p:nvPr>
        </p:nvSpPr>
        <p:spPr bwMode="gray">
          <a:xfrm>
            <a:off x="385762" y="3302967"/>
            <a:ext cx="5383666" cy="363474"/>
          </a:xfr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Title</a:t>
            </a:r>
          </a:p>
        </p:txBody>
      </p:sp>
      <p:sp>
        <p:nvSpPr>
          <p:cNvPr id="9" name="Text Placeholder 2"/>
          <p:cNvSpPr>
            <a:spLocks noGrp="1"/>
          </p:cNvSpPr>
          <p:nvPr>
            <p:ph type="body" idx="10" hasCustomPrompt="1"/>
          </p:nvPr>
        </p:nvSpPr>
        <p:spPr bwMode="gray">
          <a:xfrm>
            <a:off x="385761" y="3674903"/>
            <a:ext cx="5383666" cy="363474"/>
          </a:xfr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Tel</a:t>
            </a:r>
            <a:r>
              <a:rPr lang="en-US"/>
              <a:t>: 123-456-7890</a:t>
            </a:r>
            <a:endParaRPr lang="en-US" dirty="0"/>
          </a:p>
        </p:txBody>
      </p:sp>
      <p:sp>
        <p:nvSpPr>
          <p:cNvPr id="23" name="Rectangle 22">
            <a:extLst>
              <a:ext uri="{FF2B5EF4-FFF2-40B4-BE49-F238E27FC236}">
                <a16:creationId xmlns:a16="http://schemas.microsoft.com/office/drawing/2014/main" id="{ECF35A84-66E1-4F72-848D-DB6EF4825F09}"/>
              </a:ext>
            </a:extLst>
          </p:cNvPr>
          <p:cNvSpPr/>
          <p:nvPr userDrawn="1"/>
        </p:nvSpPr>
        <p:spPr bwMode="gray">
          <a:xfrm>
            <a:off x="6000750" y="0"/>
            <a:ext cx="3143250" cy="5143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TextBox 9">
            <a:extLst>
              <a:ext uri="{FF2B5EF4-FFF2-40B4-BE49-F238E27FC236}">
                <a16:creationId xmlns:a16="http://schemas.microsoft.com/office/drawing/2014/main" id="{D6D6922A-983B-4BA1-9404-083625C6FFF9}"/>
              </a:ext>
            </a:extLst>
          </p:cNvPr>
          <p:cNvSpPr txBox="1"/>
          <p:nvPr userDrawn="1"/>
        </p:nvSpPr>
        <p:spPr bwMode="gray">
          <a:xfrm>
            <a:off x="371474" y="1901300"/>
            <a:ext cx="2026196" cy="492443"/>
          </a:xfrm>
          <a:prstGeom prst="rect">
            <a:avLst/>
          </a:prstGeom>
          <a:noFill/>
        </p:spPr>
        <p:txBody>
          <a:bodyPr wrap="square" lIns="0" tIns="0" rIns="0" bIns="0" rtlCol="0">
            <a:spAutoFit/>
          </a:bodyPr>
          <a:lstStyle/>
          <a:p>
            <a:r>
              <a:rPr lang="en-US" sz="3200" dirty="0">
                <a:solidFill>
                  <a:srgbClr val="55565A"/>
                </a:solidFill>
              </a:rPr>
              <a:t>Thank you.</a:t>
            </a:r>
          </a:p>
        </p:txBody>
      </p:sp>
      <p:sp>
        <p:nvSpPr>
          <p:cNvPr id="11" name="TextBox 10">
            <a:extLst>
              <a:ext uri="{FF2B5EF4-FFF2-40B4-BE49-F238E27FC236}">
                <a16:creationId xmlns:a16="http://schemas.microsoft.com/office/drawing/2014/main" id="{30588031-B09C-4308-AD99-6FA427183E5B}"/>
              </a:ext>
            </a:extLst>
          </p:cNvPr>
          <p:cNvSpPr txBox="1"/>
          <p:nvPr userDrawn="1"/>
        </p:nvSpPr>
        <p:spPr bwMode="gray">
          <a:xfrm>
            <a:off x="385761" y="2350827"/>
            <a:ext cx="2292294" cy="307777"/>
          </a:xfrm>
          <a:prstGeom prst="rect">
            <a:avLst/>
          </a:prstGeom>
          <a:noFill/>
        </p:spPr>
        <p:txBody>
          <a:bodyPr wrap="none" lIns="0" tIns="0" rIns="0" bIns="0" rtlCol="0">
            <a:spAutoFit/>
          </a:bodyPr>
          <a:lstStyle/>
          <a:p>
            <a:r>
              <a:rPr lang="en-US" sz="2000" dirty="0">
                <a:solidFill>
                  <a:srgbClr val="55565A"/>
                </a:solidFill>
              </a:rPr>
              <a:t>Contact information:</a:t>
            </a:r>
          </a:p>
        </p:txBody>
      </p:sp>
      <p:pic>
        <p:nvPicPr>
          <p:cNvPr id="12" name="Picture 11">
            <a:extLst>
              <a:ext uri="{FF2B5EF4-FFF2-40B4-BE49-F238E27FC236}">
                <a16:creationId xmlns:a16="http://schemas.microsoft.com/office/drawing/2014/main" id="{2490A336-58A6-4623-B17E-F3C92AE57B2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307693" y="4777354"/>
            <a:ext cx="1097116" cy="256550"/>
          </a:xfrm>
          <a:prstGeom prst="rect">
            <a:avLst/>
          </a:prstGeom>
        </p:spPr>
      </p:pic>
    </p:spTree>
    <p:extLst>
      <p:ext uri="{BB962C8B-B14F-4D97-AF65-F5344CB8AC3E}">
        <p14:creationId xmlns:p14="http://schemas.microsoft.com/office/powerpoint/2010/main" val="24901890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sldNum" sz="quarter" idx="10"/>
          </p:nvPr>
        </p:nvSpPr>
        <p:spPr>
          <a:ln/>
        </p:spPr>
        <p:txBody>
          <a:bodyPr/>
          <a:lstStyle>
            <a:lvl1pPr>
              <a:defRPr/>
            </a:lvl1pPr>
          </a:lstStyle>
          <a:p>
            <a:pPr>
              <a:defRPr/>
            </a:pPr>
            <a:fld id="{CB5D9071-D5FC-4807-8836-CA3C2A3EF34E}"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82513290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85750" y="5540150"/>
            <a:ext cx="2057400" cy="273844"/>
          </a:xfrm>
          <a:prstGeom prst="rect">
            <a:avLst/>
          </a:prstGeom>
        </p:spPr>
        <p:txBody>
          <a:bodyPr/>
          <a:lstStyle/>
          <a:p>
            <a:fld id="{ADEF3B30-E9D0-844C-BEF2-CE4BEB628737}" type="datetime1">
              <a:rPr lang="en-US" smtClean="0">
                <a:solidFill>
                  <a:srgbClr val="55565A">
                    <a:tint val="75000"/>
                  </a:srgbClr>
                </a:solidFill>
              </a:rPr>
              <a:pPr/>
              <a:t>8/4/2022</a:t>
            </a:fld>
            <a:endParaRPr lang="en-US" dirty="0">
              <a:solidFill>
                <a:srgbClr val="55565A">
                  <a:tint val="75000"/>
                </a:srgbClr>
              </a:solidFill>
            </a:endParaRPr>
          </a:p>
        </p:txBody>
      </p:sp>
      <p:sp>
        <p:nvSpPr>
          <p:cNvPr id="5" name="Footer Placeholder 4"/>
          <p:cNvSpPr>
            <a:spLocks noGrp="1"/>
          </p:cNvSpPr>
          <p:nvPr>
            <p:ph type="ftr" sz="quarter" idx="11"/>
          </p:nvPr>
        </p:nvSpPr>
        <p:spPr>
          <a:xfrm>
            <a:off x="3100388" y="4865238"/>
            <a:ext cx="5314950" cy="273844"/>
          </a:xfrm>
          <a:prstGeom prst="rect">
            <a:avLst/>
          </a:prstGeom>
        </p:spPr>
        <p:txBody>
          <a:bodyPr/>
          <a:lstStyle/>
          <a:p>
            <a:r>
              <a:rPr lang="en-US" dirty="0">
                <a:solidFill>
                  <a:srgbClr val="55565A">
                    <a:tint val="75000"/>
                  </a:srgbClr>
                </a:solidFill>
              </a:rPr>
              <a:t>Confidential property of Optum. Do not distribute or reproduce without express permission from Optum.</a:t>
            </a:r>
          </a:p>
        </p:txBody>
      </p:sp>
      <p:sp>
        <p:nvSpPr>
          <p:cNvPr id="6" name="Slide Number Placeholder 5"/>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20002642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Walkin Business Layou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A596077-5166-4CBD-B347-54C6AEE790F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19854" r="5150"/>
          <a:stretch/>
        </p:blipFill>
        <p:spPr bwMode="gray">
          <a:xfrm>
            <a:off x="0" y="-234"/>
            <a:ext cx="9144000" cy="5143967"/>
          </a:xfrm>
          <a:prstGeom prst="rect">
            <a:avLst/>
          </a:prstGeom>
        </p:spPr>
      </p:pic>
      <p:sp>
        <p:nvSpPr>
          <p:cNvPr id="13" name="Rectangle 12">
            <a:extLst>
              <a:ext uri="{FF2B5EF4-FFF2-40B4-BE49-F238E27FC236}">
                <a16:creationId xmlns:a16="http://schemas.microsoft.com/office/drawing/2014/main" id="{C92F14E2-37A9-4D39-B916-DC1D5C9B6C99}"/>
              </a:ext>
            </a:extLst>
          </p:cNvPr>
          <p:cNvSpPr/>
          <p:nvPr/>
        </p:nvSpPr>
        <p:spPr bwMode="gray">
          <a:xfrm>
            <a:off x="0" y="-233"/>
            <a:ext cx="8337772" cy="5143734"/>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bwMode="gray">
          <a:xfrm>
            <a:off x="371476" y="828686"/>
            <a:ext cx="5580290" cy="2051879"/>
          </a:xfrm>
        </p:spPr>
        <p:txBody>
          <a:bodyPr anchor="b"/>
          <a:lstStyle>
            <a:lvl1pPr algn="l">
              <a:defRPr sz="3200"/>
            </a:lvl1pPr>
          </a:lstStyle>
          <a:p>
            <a:r>
              <a:rPr lang="en-US" dirty="0"/>
              <a:t>Insightful presentation title in sentence case max 3 lines</a:t>
            </a:r>
          </a:p>
        </p:txBody>
      </p:sp>
      <p:sp>
        <p:nvSpPr>
          <p:cNvPr id="3" name="Subtitle 2"/>
          <p:cNvSpPr>
            <a:spLocks noGrp="1"/>
          </p:cNvSpPr>
          <p:nvPr>
            <p:ph type="subTitle" idx="1" hasCustomPrompt="1"/>
          </p:nvPr>
        </p:nvSpPr>
        <p:spPr bwMode="gray">
          <a:xfrm>
            <a:off x="371476" y="2943236"/>
            <a:ext cx="5580290" cy="730703"/>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Event City or Speaker Name</a:t>
            </a:r>
          </a:p>
        </p:txBody>
      </p:sp>
      <p:sp>
        <p:nvSpPr>
          <p:cNvPr id="11" name="Text Placeholder 10"/>
          <p:cNvSpPr>
            <a:spLocks noGrp="1"/>
          </p:cNvSpPr>
          <p:nvPr>
            <p:ph type="body" sz="quarter" idx="13" hasCustomPrompt="1"/>
          </p:nvPr>
        </p:nvSpPr>
        <p:spPr bwMode="gray">
          <a:xfrm>
            <a:off x="371476" y="3742996"/>
            <a:ext cx="5580008" cy="526937"/>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763FAFB6-26AF-42D0-9AFD-7653A33D6836}"/>
              </a:ext>
            </a:extLst>
          </p:cNvPr>
          <p:cNvSpPr>
            <a:spLocks noGrp="1"/>
          </p:cNvSpPr>
          <p:nvPr>
            <p:ph type="dt" sz="half" idx="14"/>
          </p:nvPr>
        </p:nvSpPr>
        <p:spPr bwMode="gray"/>
        <p:txBody>
          <a:bodyPr/>
          <a:lstStyle/>
          <a:p>
            <a:fld id="{F46C0F6D-FF29-EF40-B945-A43434082DCF}" type="datetime1">
              <a:rPr lang="en-US" smtClean="0">
                <a:solidFill>
                  <a:srgbClr val="55565A">
                    <a:tint val="75000"/>
                  </a:srgbClr>
                </a:solidFill>
              </a:rPr>
              <a:pPr/>
              <a:t>8/4/2022</a:t>
            </a:fld>
            <a:endParaRPr lang="en-US" dirty="0">
              <a:solidFill>
                <a:srgbClr val="55565A">
                  <a:tint val="75000"/>
                </a:srgbClr>
              </a:solidFill>
            </a:endParaRPr>
          </a:p>
        </p:txBody>
      </p:sp>
      <p:pic>
        <p:nvPicPr>
          <p:cNvPr id="7" name="Picture 6">
            <a:extLst>
              <a:ext uri="{FF2B5EF4-FFF2-40B4-BE49-F238E27FC236}">
                <a16:creationId xmlns:a16="http://schemas.microsoft.com/office/drawing/2014/main" id="{0BBFCF61-F3BE-403F-A717-AED28A2EBAB6}"/>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245" t="16985" r="7983" b="18016"/>
          <a:stretch/>
        </p:blipFill>
        <p:spPr>
          <a:xfrm>
            <a:off x="355196" y="4320419"/>
            <a:ext cx="2197554" cy="537333"/>
          </a:xfrm>
          <a:prstGeom prst="rect">
            <a:avLst/>
          </a:prstGeom>
        </p:spPr>
      </p:pic>
    </p:spTree>
    <p:extLst>
      <p:ext uri="{BB962C8B-B14F-4D97-AF65-F5344CB8AC3E}">
        <p14:creationId xmlns:p14="http://schemas.microsoft.com/office/powerpoint/2010/main" val="202134658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Walkin Lifestyle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E4155B0-849C-4295-B9A3-289B82E69CA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22795" r="2208"/>
          <a:stretch/>
        </p:blipFill>
        <p:spPr>
          <a:xfrm>
            <a:off x="0" y="-234"/>
            <a:ext cx="9144000" cy="5143967"/>
          </a:xfrm>
          <a:prstGeom prst="rect">
            <a:avLst/>
          </a:prstGeom>
        </p:spPr>
      </p:pic>
      <p:sp>
        <p:nvSpPr>
          <p:cNvPr id="10" name="Rectangle 9">
            <a:extLst>
              <a:ext uri="{FF2B5EF4-FFF2-40B4-BE49-F238E27FC236}">
                <a16:creationId xmlns:a16="http://schemas.microsoft.com/office/drawing/2014/main" id="{256E36F7-040C-4CF7-A4F3-566C1FB93D13}"/>
              </a:ext>
            </a:extLst>
          </p:cNvPr>
          <p:cNvSpPr/>
          <p:nvPr/>
        </p:nvSpPr>
        <p:spPr bwMode="auto">
          <a:xfrm>
            <a:off x="0" y="-233"/>
            <a:ext cx="8337772" cy="5143734"/>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a:xfrm>
            <a:off x="371476" y="828686"/>
            <a:ext cx="5580290" cy="2051879"/>
          </a:xfrm>
        </p:spPr>
        <p:txBody>
          <a:bodyPr anchor="b"/>
          <a:lstStyle>
            <a:lvl1pPr algn="l">
              <a:defRPr sz="3200"/>
            </a:lvl1pPr>
          </a:lstStyle>
          <a:p>
            <a:r>
              <a:rPr lang="en-US" dirty="0"/>
              <a:t>Insightful presentation title in sentence case max 3 lines</a:t>
            </a:r>
          </a:p>
        </p:txBody>
      </p:sp>
      <p:sp>
        <p:nvSpPr>
          <p:cNvPr id="3" name="Subtitle 2"/>
          <p:cNvSpPr>
            <a:spLocks noGrp="1"/>
          </p:cNvSpPr>
          <p:nvPr>
            <p:ph type="subTitle" idx="1" hasCustomPrompt="1"/>
          </p:nvPr>
        </p:nvSpPr>
        <p:spPr>
          <a:xfrm>
            <a:off x="371476" y="2943236"/>
            <a:ext cx="5580290" cy="730703"/>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Event City or Speaker Name</a:t>
            </a:r>
          </a:p>
        </p:txBody>
      </p:sp>
      <p:sp>
        <p:nvSpPr>
          <p:cNvPr id="11" name="Text Placeholder 10"/>
          <p:cNvSpPr>
            <a:spLocks noGrp="1"/>
          </p:cNvSpPr>
          <p:nvPr>
            <p:ph type="body" sz="quarter" idx="13" hasCustomPrompt="1"/>
          </p:nvPr>
        </p:nvSpPr>
        <p:spPr>
          <a:xfrm>
            <a:off x="371476" y="3742996"/>
            <a:ext cx="5580008" cy="526937"/>
          </a:xfrm>
        </p:spPr>
        <p:txBody>
          <a:bodyPr/>
          <a:lstStyle>
            <a:lvl1pPr>
              <a:defRPr sz="1600">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4292C5A5-93D8-46FA-9FF4-4D3FFCD21684}"/>
              </a:ext>
            </a:extLst>
          </p:cNvPr>
          <p:cNvSpPr>
            <a:spLocks noGrp="1"/>
          </p:cNvSpPr>
          <p:nvPr>
            <p:ph type="dt" sz="half" idx="14"/>
          </p:nvPr>
        </p:nvSpPr>
        <p:spPr/>
        <p:txBody>
          <a:bodyPr/>
          <a:lstStyle/>
          <a:p>
            <a:fld id="{A5FC88B3-188D-304E-97D7-D16C4AA1224A}" type="datetime1">
              <a:rPr lang="en-US" smtClean="0">
                <a:solidFill>
                  <a:srgbClr val="55565A">
                    <a:tint val="75000"/>
                  </a:srgbClr>
                </a:solidFill>
              </a:rPr>
              <a:pPr/>
              <a:t>8/4/2022</a:t>
            </a:fld>
            <a:endParaRPr lang="en-US" dirty="0">
              <a:solidFill>
                <a:srgbClr val="55565A">
                  <a:tint val="75000"/>
                </a:srgbClr>
              </a:solidFill>
            </a:endParaRPr>
          </a:p>
        </p:txBody>
      </p:sp>
      <p:pic>
        <p:nvPicPr>
          <p:cNvPr id="12" name="Picture 11">
            <a:extLst>
              <a:ext uri="{FF2B5EF4-FFF2-40B4-BE49-F238E27FC236}">
                <a16:creationId xmlns:a16="http://schemas.microsoft.com/office/drawing/2014/main" id="{5BF7D124-5D39-4F61-B959-7373F2C7651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245" t="16985" r="7983" b="18016"/>
          <a:stretch/>
        </p:blipFill>
        <p:spPr>
          <a:xfrm>
            <a:off x="355196" y="4320419"/>
            <a:ext cx="2197554" cy="537333"/>
          </a:xfrm>
          <a:prstGeom prst="rect">
            <a:avLst/>
          </a:prstGeom>
        </p:spPr>
      </p:pic>
    </p:spTree>
    <p:extLst>
      <p:ext uri="{BB962C8B-B14F-4D97-AF65-F5344CB8AC3E}">
        <p14:creationId xmlns:p14="http://schemas.microsoft.com/office/powerpoint/2010/main" val="13883900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Walkin Clinic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825D86-6339-4FA5-BF31-FB0E1B56D02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22059" r="2944"/>
          <a:stretch/>
        </p:blipFill>
        <p:spPr>
          <a:xfrm>
            <a:off x="0" y="-234"/>
            <a:ext cx="9144000" cy="5143967"/>
          </a:xfrm>
          <a:prstGeom prst="rect">
            <a:avLst/>
          </a:prstGeom>
        </p:spPr>
      </p:pic>
      <p:sp>
        <p:nvSpPr>
          <p:cNvPr id="10" name="Rectangle 9">
            <a:extLst>
              <a:ext uri="{FF2B5EF4-FFF2-40B4-BE49-F238E27FC236}">
                <a16:creationId xmlns:a16="http://schemas.microsoft.com/office/drawing/2014/main" id="{40C08FE4-162A-4EFF-AF07-50DD505ED48B}"/>
              </a:ext>
            </a:extLst>
          </p:cNvPr>
          <p:cNvSpPr/>
          <p:nvPr/>
        </p:nvSpPr>
        <p:spPr bwMode="auto">
          <a:xfrm>
            <a:off x="0" y="-233"/>
            <a:ext cx="8337772" cy="5143734"/>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a:xfrm>
            <a:off x="371476" y="828686"/>
            <a:ext cx="5580290" cy="2051879"/>
          </a:xfrm>
        </p:spPr>
        <p:txBody>
          <a:bodyPr anchor="b"/>
          <a:lstStyle>
            <a:lvl1pPr algn="l">
              <a:defRPr sz="3200"/>
            </a:lvl1pPr>
          </a:lstStyle>
          <a:p>
            <a:r>
              <a:rPr lang="en-US" dirty="0"/>
              <a:t>Insightful presentation title in sentence case max 3 lines</a:t>
            </a:r>
          </a:p>
        </p:txBody>
      </p:sp>
      <p:sp>
        <p:nvSpPr>
          <p:cNvPr id="3" name="Subtitle 2"/>
          <p:cNvSpPr>
            <a:spLocks noGrp="1"/>
          </p:cNvSpPr>
          <p:nvPr>
            <p:ph type="subTitle" idx="1" hasCustomPrompt="1"/>
          </p:nvPr>
        </p:nvSpPr>
        <p:spPr>
          <a:xfrm>
            <a:off x="371476" y="2943236"/>
            <a:ext cx="5580290" cy="730703"/>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Event City or Speaker Name</a:t>
            </a:r>
          </a:p>
        </p:txBody>
      </p:sp>
      <p:sp>
        <p:nvSpPr>
          <p:cNvPr id="11" name="Text Placeholder 10"/>
          <p:cNvSpPr>
            <a:spLocks noGrp="1"/>
          </p:cNvSpPr>
          <p:nvPr>
            <p:ph type="body" sz="quarter" idx="13" hasCustomPrompt="1"/>
          </p:nvPr>
        </p:nvSpPr>
        <p:spPr>
          <a:xfrm>
            <a:off x="371476" y="3742996"/>
            <a:ext cx="5580008" cy="526937"/>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10B9D10F-4F85-47EB-BB69-0ED9FC2465EB}"/>
              </a:ext>
            </a:extLst>
          </p:cNvPr>
          <p:cNvSpPr>
            <a:spLocks noGrp="1"/>
          </p:cNvSpPr>
          <p:nvPr>
            <p:ph type="dt" sz="half" idx="14"/>
          </p:nvPr>
        </p:nvSpPr>
        <p:spPr/>
        <p:txBody>
          <a:bodyPr/>
          <a:lstStyle/>
          <a:p>
            <a:fld id="{128CB145-5EA2-754D-8CDE-BD68346B91AE}" type="datetime1">
              <a:rPr lang="en-US" smtClean="0">
                <a:solidFill>
                  <a:srgbClr val="55565A">
                    <a:tint val="75000"/>
                  </a:srgbClr>
                </a:solidFill>
              </a:rPr>
              <a:pPr/>
              <a:t>8/4/2022</a:t>
            </a:fld>
            <a:endParaRPr lang="en-US" dirty="0">
              <a:solidFill>
                <a:srgbClr val="55565A">
                  <a:tint val="75000"/>
                </a:srgbClr>
              </a:solidFill>
            </a:endParaRPr>
          </a:p>
        </p:txBody>
      </p:sp>
      <p:pic>
        <p:nvPicPr>
          <p:cNvPr id="12" name="Picture 11">
            <a:extLst>
              <a:ext uri="{FF2B5EF4-FFF2-40B4-BE49-F238E27FC236}">
                <a16:creationId xmlns:a16="http://schemas.microsoft.com/office/drawing/2014/main" id="{AD32E20C-6241-49CC-8812-6F1CC557420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245" t="16985" r="7983" b="18016"/>
          <a:stretch/>
        </p:blipFill>
        <p:spPr>
          <a:xfrm>
            <a:off x="355196" y="4320419"/>
            <a:ext cx="2197554" cy="537333"/>
          </a:xfrm>
          <a:prstGeom prst="rect">
            <a:avLst/>
          </a:prstGeom>
        </p:spPr>
      </p:pic>
    </p:spTree>
    <p:extLst>
      <p:ext uri="{BB962C8B-B14F-4D97-AF65-F5344CB8AC3E}">
        <p14:creationId xmlns:p14="http://schemas.microsoft.com/office/powerpoint/2010/main" val="32334805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Walkin Customizable Layout">
    <p:spTree>
      <p:nvGrpSpPr>
        <p:cNvPr id="1" name=""/>
        <p:cNvGrpSpPr/>
        <p:nvPr/>
      </p:nvGrpSpPr>
      <p:grpSpPr>
        <a:xfrm>
          <a:off x="0" y="0"/>
          <a:ext cx="0" cy="0"/>
          <a:chOff x="0" y="0"/>
          <a:chExt cx="0" cy="0"/>
        </a:xfrm>
      </p:grpSpPr>
      <p:sp>
        <p:nvSpPr>
          <p:cNvPr id="8" name="Picture Placeholder 7"/>
          <p:cNvSpPr>
            <a:spLocks noGrp="1"/>
          </p:cNvSpPr>
          <p:nvPr>
            <p:ph type="pic" sz="quarter" idx="14" hasCustomPrompt="1"/>
          </p:nvPr>
        </p:nvSpPr>
        <p:spPr>
          <a:xfrm>
            <a:off x="0" y="0"/>
            <a:ext cx="9144000" cy="5143500"/>
          </a:xfrm>
          <a:solidFill>
            <a:schemeClr val="accent4"/>
          </a:solidFill>
        </p:spPr>
        <p:txBody>
          <a:bodyPr/>
          <a:lstStyle>
            <a:lvl1pPr>
              <a:defRPr/>
            </a:lvl1pPr>
          </a:lstStyle>
          <a:p>
            <a:r>
              <a:rPr lang="en-US" dirty="0"/>
              <a:t>Click picture icon in middle of slide to add full bleed picture</a:t>
            </a:r>
          </a:p>
        </p:txBody>
      </p:sp>
      <p:sp>
        <p:nvSpPr>
          <p:cNvPr id="14" name="Text Placeholder 3"/>
          <p:cNvSpPr>
            <a:spLocks noGrp="1"/>
          </p:cNvSpPr>
          <p:nvPr>
            <p:ph type="body" sz="quarter" idx="16" hasCustomPrompt="1"/>
          </p:nvPr>
        </p:nvSpPr>
        <p:spPr>
          <a:xfrm>
            <a:off x="0" y="-4420"/>
            <a:ext cx="9144000" cy="5143500"/>
          </a:xfr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lvl1pPr>
              <a:defRPr lang="en-US" sz="1500" dirty="0">
                <a:solidFill>
                  <a:schemeClr val="bg1"/>
                </a:solidFill>
              </a:defRPr>
            </a:lvl1pPr>
          </a:lstStyle>
          <a:p>
            <a:pPr lvl="0" algn="ctr" defTabSz="685647" fontAlgn="base">
              <a:spcBef>
                <a:spcPct val="0"/>
              </a:spcBef>
              <a:spcAft>
                <a:spcPct val="0"/>
              </a:spcAft>
            </a:pPr>
            <a:r>
              <a:rPr lang="en-US" dirty="0"/>
              <a:t> </a:t>
            </a:r>
          </a:p>
        </p:txBody>
      </p:sp>
      <p:sp>
        <p:nvSpPr>
          <p:cNvPr id="2" name="Title 1"/>
          <p:cNvSpPr>
            <a:spLocks noGrp="1"/>
          </p:cNvSpPr>
          <p:nvPr>
            <p:ph type="ctrTitle" hasCustomPrompt="1"/>
          </p:nvPr>
        </p:nvSpPr>
        <p:spPr>
          <a:xfrm>
            <a:off x="371476" y="828686"/>
            <a:ext cx="5580290" cy="2051879"/>
          </a:xfrm>
        </p:spPr>
        <p:txBody>
          <a:bodyPr anchor="b"/>
          <a:lstStyle>
            <a:lvl1pPr algn="l">
              <a:defRPr sz="3200"/>
            </a:lvl1pPr>
          </a:lstStyle>
          <a:p>
            <a:r>
              <a:rPr lang="en-US" dirty="0"/>
              <a:t>Insightful presentation title in sentence case max 3 lines | Image instructions at right</a:t>
            </a:r>
          </a:p>
        </p:txBody>
      </p:sp>
      <p:sp>
        <p:nvSpPr>
          <p:cNvPr id="3" name="Subtitle 2"/>
          <p:cNvSpPr>
            <a:spLocks noGrp="1"/>
          </p:cNvSpPr>
          <p:nvPr>
            <p:ph type="subTitle" idx="1" hasCustomPrompt="1"/>
          </p:nvPr>
        </p:nvSpPr>
        <p:spPr>
          <a:xfrm>
            <a:off x="371476" y="2943236"/>
            <a:ext cx="5580290" cy="730703"/>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Event City or Speaker Name</a:t>
            </a:r>
          </a:p>
        </p:txBody>
      </p:sp>
      <p:sp>
        <p:nvSpPr>
          <p:cNvPr id="11" name="Text Placeholder 10"/>
          <p:cNvSpPr>
            <a:spLocks noGrp="1"/>
          </p:cNvSpPr>
          <p:nvPr>
            <p:ph type="body" sz="quarter" idx="13" hasCustomPrompt="1"/>
          </p:nvPr>
        </p:nvSpPr>
        <p:spPr>
          <a:xfrm>
            <a:off x="371476" y="3742996"/>
            <a:ext cx="5580008" cy="526937"/>
          </a:xfrm>
        </p:spPr>
        <p:txBody>
          <a:bodyPr/>
          <a:lstStyle>
            <a:lvl1pPr>
              <a:defRPr>
                <a:solidFill>
                  <a:schemeClr val="tx1"/>
                </a:solidFill>
              </a:defRPr>
            </a:lvl1pPr>
          </a:lstStyle>
          <a:p>
            <a:pPr lvl="0"/>
            <a:r>
              <a:rPr lang="en-US" dirty="0"/>
              <a:t>Month DD, YYYY</a:t>
            </a:r>
          </a:p>
        </p:txBody>
      </p:sp>
      <p:sp>
        <p:nvSpPr>
          <p:cNvPr id="17" name="Text Placeholder 18">
            <a:extLst>
              <a:ext uri="{FF2B5EF4-FFF2-40B4-BE49-F238E27FC236}">
                <a16:creationId xmlns:a16="http://schemas.microsoft.com/office/drawing/2014/main" id="{8AB7FC00-CAEB-4AC6-9A32-953D75FDB1CB}"/>
              </a:ext>
            </a:extLst>
          </p:cNvPr>
          <p:cNvSpPr>
            <a:spLocks noGrp="1"/>
          </p:cNvSpPr>
          <p:nvPr>
            <p:ph type="body" sz="quarter" idx="17" hasCustomPrompt="1"/>
          </p:nvPr>
        </p:nvSpPr>
        <p:spPr>
          <a:xfrm>
            <a:off x="355198" y="4320419"/>
            <a:ext cx="2197555" cy="537333"/>
          </a:xfrm>
          <a:blipFill>
            <a:blip r:embed="rId2"/>
            <a:stretch>
              <a:fillRect/>
            </a:stretch>
          </a:blipFill>
        </p:spPr>
        <p:txBody>
          <a:bodyPr/>
          <a:lstStyle/>
          <a:p>
            <a:pPr lvl="0"/>
            <a:r>
              <a:rPr lang="en-US" dirty="0"/>
              <a:t> </a:t>
            </a:r>
          </a:p>
        </p:txBody>
      </p:sp>
      <p:sp>
        <p:nvSpPr>
          <p:cNvPr id="4" name="Date Placeholder 3">
            <a:extLst>
              <a:ext uri="{FF2B5EF4-FFF2-40B4-BE49-F238E27FC236}">
                <a16:creationId xmlns:a16="http://schemas.microsoft.com/office/drawing/2014/main" id="{EA33E926-4D19-4F32-8112-EB03CC209DF3}"/>
              </a:ext>
            </a:extLst>
          </p:cNvPr>
          <p:cNvSpPr>
            <a:spLocks noGrp="1"/>
          </p:cNvSpPr>
          <p:nvPr>
            <p:ph type="dt" sz="half" idx="18"/>
          </p:nvPr>
        </p:nvSpPr>
        <p:spPr/>
        <p:txBody>
          <a:bodyPr/>
          <a:lstStyle/>
          <a:p>
            <a:fld id="{B6E1A88B-A652-8F44-A5F9-5E71904FF2E5}" type="datetime1">
              <a:rPr lang="en-US" smtClean="0">
                <a:solidFill>
                  <a:srgbClr val="55565A">
                    <a:tint val="75000"/>
                  </a:srgbClr>
                </a:solidFill>
              </a:rPr>
              <a:pPr/>
              <a:t>8/4/2022</a:t>
            </a:fld>
            <a:endParaRPr lang="en-US" dirty="0">
              <a:solidFill>
                <a:srgbClr val="55565A">
                  <a:tint val="75000"/>
                </a:srgbClr>
              </a:solidFill>
            </a:endParaRPr>
          </a:p>
        </p:txBody>
      </p:sp>
      <p:sp>
        <p:nvSpPr>
          <p:cNvPr id="18" name="Rectangle 17">
            <a:extLst>
              <a:ext uri="{FF2B5EF4-FFF2-40B4-BE49-F238E27FC236}">
                <a16:creationId xmlns:a16="http://schemas.microsoft.com/office/drawing/2014/main" id="{953CF5D8-A7D2-44FE-998F-D0C95902ED42}"/>
              </a:ext>
            </a:extLst>
          </p:cNvPr>
          <p:cNvSpPr/>
          <p:nvPr userDrawn="1"/>
        </p:nvSpPr>
        <p:spPr bwMode="gray">
          <a:xfrm>
            <a:off x="9163043" y="0"/>
            <a:ext cx="2184401" cy="51435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4 STEPS to customizing this title slide</a:t>
            </a:r>
          </a:p>
          <a:p>
            <a:pPr marL="342900" indent="-342900">
              <a:buFont typeface="+mj-lt"/>
              <a:buAutoNum type="arabicPeriod"/>
            </a:pPr>
            <a:r>
              <a:rPr lang="en-US" sz="1400" dirty="0">
                <a:solidFill>
                  <a:srgbClr val="FFFFFF"/>
                </a:solidFill>
              </a:rPr>
              <a:t>Right click on presentation title placeholder &gt; Send to Back</a:t>
            </a:r>
          </a:p>
          <a:p>
            <a:pPr marL="342900" indent="-342900">
              <a:buFont typeface="+mj-lt"/>
              <a:buAutoNum type="arabicPeriod"/>
            </a:pPr>
            <a:r>
              <a:rPr lang="en-US" sz="1400" dirty="0">
                <a:solidFill>
                  <a:srgbClr val="FFFFFF"/>
                </a:solidFill>
              </a:rPr>
              <a:t>Select white gradient overlay &gt; Send to Back</a:t>
            </a:r>
          </a:p>
          <a:p>
            <a:pPr marL="342900" indent="-342900">
              <a:buFont typeface="+mj-lt"/>
              <a:buAutoNum type="arabicPeriod"/>
            </a:pPr>
            <a:r>
              <a:rPr lang="en-US" sz="1400" dirty="0">
                <a:solidFill>
                  <a:srgbClr val="FFFFFF"/>
                </a:solidFill>
              </a:rPr>
              <a:t>Click on Picture icon in center of picture placeholder &gt; Navigate to image &gt; Insert</a:t>
            </a:r>
          </a:p>
          <a:p>
            <a:pPr marL="342900" indent="-342900">
              <a:buFont typeface="+mj-lt"/>
              <a:buAutoNum type="arabicPeriod"/>
            </a:pPr>
            <a:r>
              <a:rPr lang="en-US" sz="1400" dirty="0">
                <a:solidFill>
                  <a:srgbClr val="FFFFFF"/>
                </a:solidFill>
              </a:rPr>
              <a:t>Right click on Slide Thumbnail &gt; Hit Reset</a:t>
            </a:r>
            <a:br>
              <a:rPr lang="en-US" sz="1400" dirty="0">
                <a:solidFill>
                  <a:srgbClr val="FFFFFF"/>
                </a:solidFill>
              </a:rPr>
            </a:br>
            <a:br>
              <a:rPr lang="en-US" sz="1400" dirty="0">
                <a:solidFill>
                  <a:srgbClr val="FFFFFF"/>
                </a:solidFill>
              </a:rPr>
            </a:br>
            <a:r>
              <a:rPr lang="en-US" sz="1400" dirty="0">
                <a:solidFill>
                  <a:srgbClr val="FFFFFF"/>
                </a:solidFill>
              </a:rPr>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9" name="Rectangle 18">
            <a:extLst>
              <a:ext uri="{FF2B5EF4-FFF2-40B4-BE49-F238E27FC236}">
                <a16:creationId xmlns:a16="http://schemas.microsoft.com/office/drawing/2014/main" id="{8B882037-743A-43E9-AF64-DF4B49C731C9}"/>
              </a:ext>
            </a:extLst>
          </p:cNvPr>
          <p:cNvSpPr/>
          <p:nvPr userDrawn="1"/>
        </p:nvSpPr>
        <p:spPr bwMode="gray">
          <a:xfrm>
            <a:off x="11347444" y="0"/>
            <a:ext cx="2184401" cy="51435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750645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Walkin Customizable Layout">
    <p:spTree>
      <p:nvGrpSpPr>
        <p:cNvPr id="1" name=""/>
        <p:cNvGrpSpPr/>
        <p:nvPr/>
      </p:nvGrpSpPr>
      <p:grpSpPr>
        <a:xfrm>
          <a:off x="0" y="0"/>
          <a:ext cx="0" cy="0"/>
          <a:chOff x="0" y="0"/>
          <a:chExt cx="0" cy="0"/>
        </a:xfrm>
      </p:grpSpPr>
      <p:sp>
        <p:nvSpPr>
          <p:cNvPr id="8" name="Picture Placeholder 7"/>
          <p:cNvSpPr>
            <a:spLocks noGrp="1"/>
          </p:cNvSpPr>
          <p:nvPr>
            <p:ph type="pic" sz="quarter" idx="14" hasCustomPrompt="1"/>
          </p:nvPr>
        </p:nvSpPr>
        <p:spPr>
          <a:xfrm>
            <a:off x="0" y="0"/>
            <a:ext cx="9144000" cy="5143500"/>
          </a:xfrm>
          <a:solidFill>
            <a:schemeClr val="accent4"/>
          </a:solidFill>
        </p:spPr>
        <p:txBody>
          <a:bodyPr/>
          <a:lstStyle>
            <a:lvl1pPr>
              <a:defRPr/>
            </a:lvl1pPr>
          </a:lstStyle>
          <a:p>
            <a:r>
              <a:rPr lang="en-US" dirty="0"/>
              <a:t>Click picture icon in middle of slide to add full bleed picture</a:t>
            </a:r>
          </a:p>
        </p:txBody>
      </p:sp>
      <p:sp>
        <p:nvSpPr>
          <p:cNvPr id="14" name="Text Placeholder 3"/>
          <p:cNvSpPr>
            <a:spLocks noGrp="1"/>
          </p:cNvSpPr>
          <p:nvPr>
            <p:ph type="body" sz="quarter" idx="16" hasCustomPrompt="1"/>
          </p:nvPr>
        </p:nvSpPr>
        <p:spPr>
          <a:xfrm>
            <a:off x="0" y="-4420"/>
            <a:ext cx="9144000" cy="5143500"/>
          </a:xfr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lvl1pPr>
              <a:defRPr lang="en-US" sz="1500" dirty="0">
                <a:solidFill>
                  <a:schemeClr val="bg1"/>
                </a:solidFill>
              </a:defRPr>
            </a:lvl1pPr>
          </a:lstStyle>
          <a:p>
            <a:pPr lvl="0" algn="ctr" defTabSz="685647" fontAlgn="base">
              <a:spcBef>
                <a:spcPct val="0"/>
              </a:spcBef>
              <a:spcAft>
                <a:spcPct val="0"/>
              </a:spcAft>
            </a:pPr>
            <a:r>
              <a:rPr lang="en-US" dirty="0"/>
              <a:t> </a:t>
            </a:r>
          </a:p>
        </p:txBody>
      </p:sp>
      <p:sp>
        <p:nvSpPr>
          <p:cNvPr id="2" name="Title 1"/>
          <p:cNvSpPr>
            <a:spLocks noGrp="1"/>
          </p:cNvSpPr>
          <p:nvPr>
            <p:ph type="ctrTitle" hasCustomPrompt="1"/>
          </p:nvPr>
        </p:nvSpPr>
        <p:spPr>
          <a:xfrm>
            <a:off x="371476" y="828686"/>
            <a:ext cx="5580290" cy="2051879"/>
          </a:xfrm>
        </p:spPr>
        <p:txBody>
          <a:bodyPr anchor="b"/>
          <a:lstStyle>
            <a:lvl1pPr algn="l">
              <a:defRPr sz="3200"/>
            </a:lvl1pPr>
          </a:lstStyle>
          <a:p>
            <a:r>
              <a:rPr lang="en-US" dirty="0"/>
              <a:t>Insightful presentation title in sentence case max 3 lines | Image instructions at right</a:t>
            </a:r>
          </a:p>
        </p:txBody>
      </p:sp>
      <p:sp>
        <p:nvSpPr>
          <p:cNvPr id="3" name="Subtitle 2"/>
          <p:cNvSpPr>
            <a:spLocks noGrp="1"/>
          </p:cNvSpPr>
          <p:nvPr>
            <p:ph type="subTitle" idx="1" hasCustomPrompt="1"/>
          </p:nvPr>
        </p:nvSpPr>
        <p:spPr>
          <a:xfrm>
            <a:off x="371476" y="2943236"/>
            <a:ext cx="5580290" cy="730703"/>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Event City or Speaker Name</a:t>
            </a:r>
          </a:p>
        </p:txBody>
      </p:sp>
      <p:sp>
        <p:nvSpPr>
          <p:cNvPr id="11" name="Text Placeholder 10"/>
          <p:cNvSpPr>
            <a:spLocks noGrp="1"/>
          </p:cNvSpPr>
          <p:nvPr>
            <p:ph type="body" sz="quarter" idx="13" hasCustomPrompt="1"/>
          </p:nvPr>
        </p:nvSpPr>
        <p:spPr>
          <a:xfrm>
            <a:off x="371476" y="3742996"/>
            <a:ext cx="5580008" cy="526937"/>
          </a:xfrm>
        </p:spPr>
        <p:txBody>
          <a:bodyPr/>
          <a:lstStyle>
            <a:lvl1pPr>
              <a:defRPr>
                <a:solidFill>
                  <a:schemeClr val="tx1"/>
                </a:solidFill>
              </a:defRPr>
            </a:lvl1pPr>
          </a:lstStyle>
          <a:p>
            <a:pPr lvl="0"/>
            <a:r>
              <a:rPr lang="en-US" dirty="0"/>
              <a:t>Month DD, YYYY</a:t>
            </a:r>
          </a:p>
        </p:txBody>
      </p:sp>
      <p:sp>
        <p:nvSpPr>
          <p:cNvPr id="17" name="Text Placeholder 18">
            <a:extLst>
              <a:ext uri="{FF2B5EF4-FFF2-40B4-BE49-F238E27FC236}">
                <a16:creationId xmlns:a16="http://schemas.microsoft.com/office/drawing/2014/main" id="{8AB7FC00-CAEB-4AC6-9A32-953D75FDB1CB}"/>
              </a:ext>
            </a:extLst>
          </p:cNvPr>
          <p:cNvSpPr>
            <a:spLocks noGrp="1"/>
          </p:cNvSpPr>
          <p:nvPr>
            <p:ph type="body" sz="quarter" idx="17" hasCustomPrompt="1"/>
          </p:nvPr>
        </p:nvSpPr>
        <p:spPr>
          <a:xfrm>
            <a:off x="355198" y="4320419"/>
            <a:ext cx="2197555" cy="537333"/>
          </a:xfrm>
          <a:blipFill>
            <a:blip r:embed="rId2"/>
            <a:stretch>
              <a:fillRect/>
            </a:stretch>
          </a:blipFill>
        </p:spPr>
        <p:txBody>
          <a:bodyPr/>
          <a:lstStyle/>
          <a:p>
            <a:pPr lvl="0"/>
            <a:r>
              <a:rPr lang="en-US" dirty="0"/>
              <a:t> </a:t>
            </a:r>
          </a:p>
        </p:txBody>
      </p:sp>
      <p:sp>
        <p:nvSpPr>
          <p:cNvPr id="4" name="Date Placeholder 3">
            <a:extLst>
              <a:ext uri="{FF2B5EF4-FFF2-40B4-BE49-F238E27FC236}">
                <a16:creationId xmlns:a16="http://schemas.microsoft.com/office/drawing/2014/main" id="{EA33E926-4D19-4F32-8112-EB03CC209DF3}"/>
              </a:ext>
            </a:extLst>
          </p:cNvPr>
          <p:cNvSpPr>
            <a:spLocks noGrp="1"/>
          </p:cNvSpPr>
          <p:nvPr>
            <p:ph type="dt" sz="half" idx="18"/>
          </p:nvPr>
        </p:nvSpPr>
        <p:spPr/>
        <p:txBody>
          <a:bodyPr/>
          <a:lstStyle/>
          <a:p>
            <a:fld id="{B6E1A88B-A652-8F44-A5F9-5E71904FF2E5}" type="datetime1">
              <a:rPr lang="en-US" smtClean="0">
                <a:solidFill>
                  <a:srgbClr val="55565A">
                    <a:tint val="75000"/>
                  </a:srgbClr>
                </a:solidFill>
              </a:rPr>
              <a:pPr/>
              <a:t>8/4/2022</a:t>
            </a:fld>
            <a:endParaRPr lang="en-US" dirty="0">
              <a:solidFill>
                <a:srgbClr val="55565A">
                  <a:tint val="75000"/>
                </a:srgbClr>
              </a:solidFill>
            </a:endParaRPr>
          </a:p>
        </p:txBody>
      </p:sp>
      <p:sp>
        <p:nvSpPr>
          <p:cNvPr id="18" name="Rectangle 17">
            <a:extLst>
              <a:ext uri="{FF2B5EF4-FFF2-40B4-BE49-F238E27FC236}">
                <a16:creationId xmlns:a16="http://schemas.microsoft.com/office/drawing/2014/main" id="{953CF5D8-A7D2-44FE-998F-D0C95902ED42}"/>
              </a:ext>
            </a:extLst>
          </p:cNvPr>
          <p:cNvSpPr/>
          <p:nvPr userDrawn="1"/>
        </p:nvSpPr>
        <p:spPr bwMode="gray">
          <a:xfrm>
            <a:off x="9163043" y="0"/>
            <a:ext cx="2184401" cy="51435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4 STEPS to customizing this title slide</a:t>
            </a:r>
          </a:p>
          <a:p>
            <a:pPr marL="342900" indent="-342900">
              <a:buFont typeface="+mj-lt"/>
              <a:buAutoNum type="arabicPeriod"/>
            </a:pPr>
            <a:r>
              <a:rPr lang="en-US" sz="1400" dirty="0">
                <a:solidFill>
                  <a:srgbClr val="FFFFFF"/>
                </a:solidFill>
              </a:rPr>
              <a:t>Right click on presentation title placeholder &gt; Send to Back</a:t>
            </a:r>
          </a:p>
          <a:p>
            <a:pPr marL="342900" indent="-342900">
              <a:buFont typeface="+mj-lt"/>
              <a:buAutoNum type="arabicPeriod"/>
            </a:pPr>
            <a:r>
              <a:rPr lang="en-US" sz="1400" dirty="0">
                <a:solidFill>
                  <a:srgbClr val="FFFFFF"/>
                </a:solidFill>
              </a:rPr>
              <a:t>Select white gradient overlay &gt; Send to Back</a:t>
            </a:r>
          </a:p>
          <a:p>
            <a:pPr marL="342900" indent="-342900">
              <a:buFont typeface="+mj-lt"/>
              <a:buAutoNum type="arabicPeriod"/>
            </a:pPr>
            <a:r>
              <a:rPr lang="en-US" sz="1400" dirty="0">
                <a:solidFill>
                  <a:srgbClr val="FFFFFF"/>
                </a:solidFill>
              </a:rPr>
              <a:t>Click on Picture icon in center of picture placeholder &gt; Navigate to image &gt; Insert</a:t>
            </a:r>
          </a:p>
          <a:p>
            <a:pPr marL="342900" indent="-342900">
              <a:buFont typeface="+mj-lt"/>
              <a:buAutoNum type="arabicPeriod"/>
            </a:pPr>
            <a:r>
              <a:rPr lang="en-US" sz="1400" dirty="0">
                <a:solidFill>
                  <a:srgbClr val="FFFFFF"/>
                </a:solidFill>
              </a:rPr>
              <a:t>Right click on Slide Thumbnail &gt; Hit Reset</a:t>
            </a:r>
            <a:br>
              <a:rPr lang="en-US" sz="1400" dirty="0">
                <a:solidFill>
                  <a:srgbClr val="FFFFFF"/>
                </a:solidFill>
              </a:rPr>
            </a:br>
            <a:br>
              <a:rPr lang="en-US" sz="1400" dirty="0">
                <a:solidFill>
                  <a:srgbClr val="FFFFFF"/>
                </a:solidFill>
              </a:rPr>
            </a:br>
            <a:r>
              <a:rPr lang="en-US" sz="1400" dirty="0">
                <a:solidFill>
                  <a:srgbClr val="FFFFFF"/>
                </a:solidFill>
              </a:rPr>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9" name="Rectangle 18">
            <a:extLst>
              <a:ext uri="{FF2B5EF4-FFF2-40B4-BE49-F238E27FC236}">
                <a16:creationId xmlns:a16="http://schemas.microsoft.com/office/drawing/2014/main" id="{8B882037-743A-43E9-AF64-DF4B49C731C9}"/>
              </a:ext>
            </a:extLst>
          </p:cNvPr>
          <p:cNvSpPr/>
          <p:nvPr userDrawn="1"/>
        </p:nvSpPr>
        <p:spPr bwMode="gray">
          <a:xfrm>
            <a:off x="11347444" y="0"/>
            <a:ext cx="2184401" cy="51435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262993965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DEF3B30-E9D0-844C-BEF2-CE4BEB628737}" type="datetime1">
              <a:rPr lang="en-US" smtClean="0">
                <a:solidFill>
                  <a:srgbClr val="55565A">
                    <a:tint val="75000"/>
                  </a:srgbClr>
                </a:solidFill>
              </a:rPr>
              <a:pPr/>
              <a:t>8/4/2022</a:t>
            </a:fld>
            <a:endParaRPr lang="en-US" dirty="0">
              <a:solidFill>
                <a:srgbClr val="55565A">
                  <a:tint val="75000"/>
                </a:srgbClr>
              </a:solidFill>
            </a:endParaRPr>
          </a:p>
        </p:txBody>
      </p:sp>
      <p:sp>
        <p:nvSpPr>
          <p:cNvPr id="5" name="Footer Placeholder 4"/>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6" name="Slide Number Placeholder 5"/>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282151022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ntent, 1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sz="half" idx="1" hasCustomPrompt="1"/>
          </p:nvPr>
        </p:nvSpPr>
        <p:spPr>
          <a:xfrm>
            <a:off x="371475" y="1369222"/>
            <a:ext cx="4143375" cy="3059906"/>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629150" y="1369222"/>
            <a:ext cx="4245429" cy="3059906"/>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7D0447F0-CC69-5347-9C2C-7BEDBA73FFFE}" type="datetime1">
              <a:rPr lang="en-US" smtClean="0">
                <a:solidFill>
                  <a:srgbClr val="55565A">
                    <a:tint val="75000"/>
                  </a:srgbClr>
                </a:solidFill>
              </a:rPr>
              <a:pPr/>
              <a:t>8/4/2022</a:t>
            </a:fld>
            <a:endParaRPr lang="en-US" dirty="0">
              <a:solidFill>
                <a:srgbClr val="55565A">
                  <a:tint val="75000"/>
                </a:srgbClr>
              </a:solidFill>
            </a:endParaRPr>
          </a:p>
        </p:txBody>
      </p:sp>
      <p:sp>
        <p:nvSpPr>
          <p:cNvPr id="6" name="Footer Placeholder 5"/>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7" name="Slide Number Placeholder 6"/>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9" name="Text Placeholder 7">
            <a:extLst>
              <a:ext uri="{FF2B5EF4-FFF2-40B4-BE49-F238E27FC236}">
                <a16:creationId xmlns:a16="http://schemas.microsoft.com/office/drawing/2014/main" id="{09F3EB9D-9B44-418C-9B2E-D32A67A979CA}"/>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201074074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ntent, 2 subhead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sz="half" idx="1" hasCustomPrompt="1"/>
          </p:nvPr>
        </p:nvSpPr>
        <p:spPr>
          <a:xfrm>
            <a:off x="371475" y="1369222"/>
            <a:ext cx="4143375" cy="3059906"/>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629150" y="1369222"/>
            <a:ext cx="4245429" cy="3059906"/>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B2D91AE-936D-7547-868E-5C8FE425E629}" type="datetime1">
              <a:rPr lang="en-US" smtClean="0">
                <a:solidFill>
                  <a:srgbClr val="55565A">
                    <a:tint val="75000"/>
                  </a:srgbClr>
                </a:solidFill>
              </a:rPr>
              <a:pPr/>
              <a:t>8/4/2022</a:t>
            </a:fld>
            <a:endParaRPr lang="en-US" dirty="0">
              <a:solidFill>
                <a:srgbClr val="55565A">
                  <a:tint val="75000"/>
                </a:srgbClr>
              </a:solidFill>
            </a:endParaRPr>
          </a:p>
        </p:txBody>
      </p:sp>
      <p:sp>
        <p:nvSpPr>
          <p:cNvPr id="6" name="Footer Placeholder 5"/>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7" name="Slide Number Placeholder 6"/>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9" name="Text Placeholder 2"/>
          <p:cNvSpPr>
            <a:spLocks noGrp="1"/>
          </p:cNvSpPr>
          <p:nvPr>
            <p:ph type="body" idx="13" hasCustomPrompt="1"/>
          </p:nvPr>
        </p:nvSpPr>
        <p:spPr>
          <a:xfrm>
            <a:off x="371476" y="838713"/>
            <a:ext cx="4126706" cy="369094"/>
          </a:xfrm>
        </p:spPr>
        <p:txBody>
          <a:bodyPr anchor="t"/>
          <a:lstStyle>
            <a:lvl1pPr marL="0" indent="0">
              <a:buNone/>
              <a:defRPr sz="1800" b="0">
                <a:solidFill>
                  <a:schemeClr val="accent4"/>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Short subhead</a:t>
            </a:r>
          </a:p>
        </p:txBody>
      </p:sp>
      <p:sp>
        <p:nvSpPr>
          <p:cNvPr id="10" name="Text Placeholder 4"/>
          <p:cNvSpPr>
            <a:spLocks noGrp="1"/>
          </p:cNvSpPr>
          <p:nvPr>
            <p:ph type="body" sz="quarter" idx="3" hasCustomPrompt="1"/>
          </p:nvPr>
        </p:nvSpPr>
        <p:spPr>
          <a:xfrm>
            <a:off x="4629150" y="838713"/>
            <a:ext cx="4229100" cy="369094"/>
          </a:xfrm>
        </p:spPr>
        <p:txBody>
          <a:bodyPr anchor="t"/>
          <a:lstStyle>
            <a:lvl1pPr marL="0" indent="0">
              <a:buNone/>
              <a:defRPr sz="1800" b="0">
                <a:solidFill>
                  <a:schemeClr val="accent4"/>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Short subhead</a:t>
            </a:r>
          </a:p>
        </p:txBody>
      </p:sp>
    </p:spTree>
    <p:extLst>
      <p:ext uri="{BB962C8B-B14F-4D97-AF65-F5344CB8AC3E}">
        <p14:creationId xmlns:p14="http://schemas.microsoft.com/office/powerpoint/2010/main" val="26434457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A8FF5258-962B-314A-8144-01713EA42D4B}" type="datetime1">
              <a:rPr lang="en-US" smtClean="0">
                <a:solidFill>
                  <a:srgbClr val="55565A">
                    <a:tint val="75000"/>
                  </a:srgbClr>
                </a:solidFill>
              </a:rPr>
              <a:pPr/>
              <a:t>8/4/2022</a:t>
            </a:fld>
            <a:endParaRPr lang="en-US" dirty="0">
              <a:solidFill>
                <a:srgbClr val="55565A">
                  <a:tint val="75000"/>
                </a:srgbClr>
              </a:solidFill>
            </a:endParaRPr>
          </a:p>
        </p:txBody>
      </p:sp>
      <p:sp>
        <p:nvSpPr>
          <p:cNvPr id="5" name="Slide Number Placeholder 4"/>
          <p:cNvSpPr>
            <a:spLocks noGrp="1"/>
          </p:cNvSpPr>
          <p:nvPr>
            <p:ph type="sldNum" sz="quarter" idx="12"/>
          </p:nvPr>
        </p:nvSpPr>
        <p:spPr>
          <a:xfrm>
            <a:off x="8415337" y="4865238"/>
            <a:ext cx="459242" cy="273844"/>
          </a:xfrm>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6" name="Footer Placeholder 3">
            <a:extLst>
              <a:ext uri="{FF2B5EF4-FFF2-40B4-BE49-F238E27FC236}">
                <a16:creationId xmlns:a16="http://schemas.microsoft.com/office/drawing/2014/main" id="{070606B5-5043-498C-87F8-8BBBE2437AD8}"/>
              </a:ext>
            </a:extLst>
          </p:cNvPr>
          <p:cNvSpPr>
            <a:spLocks noGrp="1"/>
          </p:cNvSpPr>
          <p:nvPr>
            <p:ph type="ftr" sz="quarter" idx="11"/>
          </p:nvPr>
        </p:nvSpPr>
        <p:spPr>
          <a:xfrm>
            <a:off x="3100388" y="4865238"/>
            <a:ext cx="5314950" cy="273844"/>
          </a:xfrm>
        </p:spPr>
        <p:txBody>
          <a:bodyPr/>
          <a:lstStyle/>
          <a:p>
            <a:r>
              <a:rPr lang="en-US" dirty="0">
                <a:solidFill>
                  <a:srgbClr val="55565A">
                    <a:tint val="75000"/>
                  </a:srgbClr>
                </a:solidFill>
              </a:rPr>
              <a:t>Confidential property of Optum. Do not distribute or reproduce without express permission from Optum.</a:t>
            </a:r>
          </a:p>
        </p:txBody>
      </p:sp>
    </p:spTree>
    <p:extLst>
      <p:ext uri="{BB962C8B-B14F-4D97-AF65-F5344CB8AC3E}">
        <p14:creationId xmlns:p14="http://schemas.microsoft.com/office/powerpoint/2010/main" val="18421148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727E08C2-2240-0640-AF9B-ECF7893AC155}"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7" name="Text Placeholder 7">
            <a:extLst>
              <a:ext uri="{FF2B5EF4-FFF2-40B4-BE49-F238E27FC236}">
                <a16:creationId xmlns:a16="http://schemas.microsoft.com/office/drawing/2014/main" id="{E35FC4DD-34A5-4677-832D-B024EEC6EE03}"/>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42192586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578C00ED-F341-9B44-B25A-B095DC1847D9}"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10" name="Text Placeholder 9"/>
          <p:cNvSpPr>
            <a:spLocks noGrp="1"/>
          </p:cNvSpPr>
          <p:nvPr>
            <p:ph type="body" sz="quarter" idx="14" hasCustomPrompt="1"/>
          </p:nvPr>
        </p:nvSpPr>
        <p:spPr>
          <a:xfrm>
            <a:off x="844400" y="1371602"/>
            <a:ext cx="1865376" cy="1400175"/>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1" name="Text Placeholder 9"/>
          <p:cNvSpPr>
            <a:spLocks noGrp="1"/>
          </p:cNvSpPr>
          <p:nvPr>
            <p:ph type="body" sz="quarter" idx="15" hasCustomPrompt="1"/>
          </p:nvPr>
        </p:nvSpPr>
        <p:spPr>
          <a:xfrm>
            <a:off x="3583647" y="1371602"/>
            <a:ext cx="1865376" cy="1400175"/>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2" name="Text Placeholder 9"/>
          <p:cNvSpPr>
            <a:spLocks noGrp="1"/>
          </p:cNvSpPr>
          <p:nvPr>
            <p:ph type="body" sz="quarter" idx="16" hasCustomPrompt="1"/>
          </p:nvPr>
        </p:nvSpPr>
        <p:spPr>
          <a:xfrm>
            <a:off x="6387836" y="1371602"/>
            <a:ext cx="1865376" cy="1400175"/>
          </a:xfrm>
          <a:prstGeom prst="ellipse">
            <a:avLst/>
          </a:prstGeom>
          <a:ln w="19050">
            <a:solidFill>
              <a:schemeClr val="accent1"/>
            </a:solidFill>
          </a:ln>
        </p:spPr>
        <p:txBody>
          <a:bodyPr anchor="ctr"/>
          <a:lstStyle>
            <a:lvl1pPr algn="ctr">
              <a:buNone/>
              <a:defRPr sz="900">
                <a:solidFill>
                  <a:schemeClr val="bg2">
                    <a:lumMod val="85000"/>
                  </a:schemeClr>
                </a:solidFill>
              </a:defRPr>
            </a:lvl1pPr>
          </a:lstStyle>
          <a:p>
            <a:pPr lvl="0"/>
            <a:r>
              <a:rPr lang="en-US" dirty="0"/>
              <a:t>Place icon here. To hide this text, place cursor then hit space bar. Duplicate or delete as needed.</a:t>
            </a:r>
          </a:p>
        </p:txBody>
      </p:sp>
      <p:sp>
        <p:nvSpPr>
          <p:cNvPr id="13" name="Content Placeholder 2"/>
          <p:cNvSpPr>
            <a:spLocks noGrp="1"/>
          </p:cNvSpPr>
          <p:nvPr>
            <p:ph sz="half" idx="1" hasCustomPrompt="1"/>
          </p:nvPr>
        </p:nvSpPr>
        <p:spPr>
          <a:xfrm>
            <a:off x="458558" y="3303816"/>
            <a:ext cx="2606040" cy="1125310"/>
          </a:xfrm>
        </p:spPr>
        <p:txBody>
          <a:bodyPr/>
          <a:lstStyle>
            <a:lvl1pPr>
              <a:defRPr sz="1400"/>
            </a:lvl1pPr>
            <a:lvl2pPr>
              <a:defRPr sz="1400"/>
            </a:lvl2pPr>
            <a:lvl3pPr>
              <a:defRPr sz="1400"/>
            </a:lvl3pPr>
            <a:lvl4pPr>
              <a:defRPr sz="1400"/>
            </a:lvl4pPr>
            <a:lvl5pPr>
              <a:defRPr sz="1200"/>
            </a:lvl5pPr>
          </a:lstStyle>
          <a:p>
            <a:pPr lvl="0"/>
            <a:r>
              <a:rPr lang="en-US" dirty="0"/>
              <a:t>Type 14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half" idx="17" hasCustomPrompt="1"/>
          </p:nvPr>
        </p:nvSpPr>
        <p:spPr>
          <a:xfrm>
            <a:off x="3287483" y="3303816"/>
            <a:ext cx="2606040" cy="1125310"/>
          </a:xfrm>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None/>
              <a:tabLst/>
              <a:defRPr sz="1400"/>
            </a:lvl1pPr>
            <a:lvl2pPr>
              <a:defRPr sz="1400"/>
            </a:lvl2pPr>
            <a:lvl3pPr>
              <a:defRPr sz="1400"/>
            </a:lvl3pPr>
            <a:lvl4pPr>
              <a:defRPr sz="1400"/>
            </a:lvl4pPr>
            <a:lvl5pPr>
              <a:defRPr sz="1200"/>
            </a:lvl5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Type 14 pt gray text max three lines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sz="half" idx="18" hasCustomPrompt="1"/>
          </p:nvPr>
        </p:nvSpPr>
        <p:spPr>
          <a:xfrm>
            <a:off x="6087834" y="3303816"/>
            <a:ext cx="2606040" cy="1125310"/>
          </a:xfrm>
        </p:spPr>
        <p:txBody>
          <a:bodyPr/>
          <a:lstStyle>
            <a:lvl1pPr>
              <a:buNone/>
              <a:defRPr sz="1400"/>
            </a:lvl1pPr>
            <a:lvl2pPr>
              <a:defRPr sz="1100"/>
            </a:lvl2pPr>
            <a:lvl3pPr>
              <a:defRPr sz="1400"/>
            </a:lvl3pPr>
            <a:lvl4pPr>
              <a:defRPr sz="1400"/>
            </a:lvl4pPr>
            <a:lvl5pPr>
              <a:defRPr sz="1200"/>
            </a:lvl5pPr>
          </a:lstStyle>
          <a:p>
            <a:pPr lvl="0"/>
            <a:r>
              <a:rPr lang="en-US" dirty="0"/>
              <a:t>Type 14 pt gray text max three lines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7">
            <a:extLst>
              <a:ext uri="{FF2B5EF4-FFF2-40B4-BE49-F238E27FC236}">
                <a16:creationId xmlns:a16="http://schemas.microsoft.com/office/drawing/2014/main" id="{E4C26CD5-34F3-447A-AB99-996C787507D2}"/>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
        <p:nvSpPr>
          <p:cNvPr id="17" name="Text Placeholder 7">
            <a:extLst>
              <a:ext uri="{FF2B5EF4-FFF2-40B4-BE49-F238E27FC236}">
                <a16:creationId xmlns:a16="http://schemas.microsoft.com/office/drawing/2014/main" id="{6527FE76-EAF5-46DF-A8B1-057E2E101E6E}"/>
              </a:ext>
            </a:extLst>
          </p:cNvPr>
          <p:cNvSpPr>
            <a:spLocks noGrp="1"/>
          </p:cNvSpPr>
          <p:nvPr>
            <p:ph type="body" sz="quarter" idx="19" hasCustomPrompt="1"/>
          </p:nvPr>
        </p:nvSpPr>
        <p:spPr>
          <a:xfrm>
            <a:off x="457659" y="2901554"/>
            <a:ext cx="2606040" cy="342900"/>
          </a:xfrm>
        </p:spPr>
        <p:txBody>
          <a:bodyPr/>
          <a:lstStyle>
            <a:lvl1pPr>
              <a:defRPr sz="1400">
                <a:solidFill>
                  <a:schemeClr val="accent1"/>
                </a:solidFill>
              </a:defRPr>
            </a:lvl1pPr>
          </a:lstStyle>
          <a:p>
            <a:pPr lvl="0"/>
            <a:r>
              <a:rPr lang="en-US" dirty="0"/>
              <a:t>Type subhead in 14 pt orange | Max two lines</a:t>
            </a:r>
          </a:p>
        </p:txBody>
      </p:sp>
      <p:sp>
        <p:nvSpPr>
          <p:cNvPr id="20" name="Text Placeholder 7">
            <a:extLst>
              <a:ext uri="{FF2B5EF4-FFF2-40B4-BE49-F238E27FC236}">
                <a16:creationId xmlns:a16="http://schemas.microsoft.com/office/drawing/2014/main" id="{A3AD66D5-CC76-4534-BE48-B2161A8EDC68}"/>
              </a:ext>
            </a:extLst>
          </p:cNvPr>
          <p:cNvSpPr>
            <a:spLocks noGrp="1"/>
          </p:cNvSpPr>
          <p:nvPr>
            <p:ph type="body" sz="quarter" idx="20" hasCustomPrompt="1"/>
          </p:nvPr>
        </p:nvSpPr>
        <p:spPr>
          <a:xfrm>
            <a:off x="3287484" y="2901554"/>
            <a:ext cx="2606040" cy="342900"/>
          </a:xfrm>
        </p:spPr>
        <p:txBody>
          <a:bodyPr/>
          <a:lstStyle>
            <a:lvl1pPr>
              <a:defRPr sz="1400">
                <a:solidFill>
                  <a:schemeClr val="accent1"/>
                </a:solidFill>
              </a:defRPr>
            </a:lvl1pPr>
          </a:lstStyle>
          <a:p>
            <a:pPr lvl="0"/>
            <a:r>
              <a:rPr lang="en-US" dirty="0"/>
              <a:t>Type subhead in 14 pt orange | Max two lines</a:t>
            </a:r>
          </a:p>
        </p:txBody>
      </p:sp>
      <p:sp>
        <p:nvSpPr>
          <p:cNvPr id="21" name="Text Placeholder 7">
            <a:extLst>
              <a:ext uri="{FF2B5EF4-FFF2-40B4-BE49-F238E27FC236}">
                <a16:creationId xmlns:a16="http://schemas.microsoft.com/office/drawing/2014/main" id="{A0AF64BB-0F19-406C-A38C-9774B21BAC18}"/>
              </a:ext>
            </a:extLst>
          </p:cNvPr>
          <p:cNvSpPr>
            <a:spLocks noGrp="1"/>
          </p:cNvSpPr>
          <p:nvPr>
            <p:ph type="body" sz="quarter" idx="21" hasCustomPrompt="1"/>
          </p:nvPr>
        </p:nvSpPr>
        <p:spPr>
          <a:xfrm>
            <a:off x="6087834" y="2901554"/>
            <a:ext cx="2606040" cy="342900"/>
          </a:xfrm>
        </p:spPr>
        <p:txBody>
          <a:bodyPr/>
          <a:lstStyle>
            <a:lvl1pPr>
              <a:defRPr sz="1400">
                <a:solidFill>
                  <a:schemeClr val="accent1"/>
                </a:solidFill>
              </a:defRPr>
            </a:lvl1pPr>
          </a:lstStyle>
          <a:p>
            <a:pPr lvl="0"/>
            <a:r>
              <a:rPr lang="en-US" dirty="0"/>
              <a:t>Type subhead in 14 pt orange | Max two lines</a:t>
            </a:r>
          </a:p>
        </p:txBody>
      </p:sp>
    </p:spTree>
    <p:extLst>
      <p:ext uri="{BB962C8B-B14F-4D97-AF65-F5344CB8AC3E}">
        <p14:creationId xmlns:p14="http://schemas.microsoft.com/office/powerpoint/2010/main" val="24622452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 One line</a:t>
            </a:r>
          </a:p>
        </p:txBody>
      </p:sp>
      <p:sp>
        <p:nvSpPr>
          <p:cNvPr id="3" name="Date Placeholder 2"/>
          <p:cNvSpPr>
            <a:spLocks noGrp="1"/>
          </p:cNvSpPr>
          <p:nvPr>
            <p:ph type="dt" sz="half" idx="10"/>
          </p:nvPr>
        </p:nvSpPr>
        <p:spPr/>
        <p:txBody>
          <a:bodyPr/>
          <a:lstStyle/>
          <a:p>
            <a:fld id="{BFBAD913-FA8F-4041-B8E0-31D7DFAB533E}"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5" y="1371603"/>
            <a:ext cx="1645920" cy="497681"/>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085635" y="1371603"/>
            <a:ext cx="1645920" cy="497681"/>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3799796" y="1371603"/>
            <a:ext cx="1645920" cy="497681"/>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5513956" y="1371603"/>
            <a:ext cx="1645920" cy="497681"/>
          </a:xfr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0" name="Text Placeholder 7"/>
          <p:cNvSpPr>
            <a:spLocks noGrp="1"/>
          </p:cNvSpPr>
          <p:nvPr>
            <p:ph type="body" sz="quarter" idx="18" hasCustomPrompt="1"/>
          </p:nvPr>
        </p:nvSpPr>
        <p:spPr>
          <a:xfrm>
            <a:off x="7228115" y="1371603"/>
            <a:ext cx="1645920" cy="497681"/>
          </a:xfrm>
          <a:solidFill>
            <a:srgbClr val="A22B38"/>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1869279"/>
            <a:ext cx="164592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085635" y="1869279"/>
            <a:ext cx="164592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3799796" y="1869279"/>
            <a:ext cx="164592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5513956" y="1869279"/>
            <a:ext cx="164592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5" name="Text Placeholder 7"/>
          <p:cNvSpPr>
            <a:spLocks noGrp="1"/>
          </p:cNvSpPr>
          <p:nvPr>
            <p:ph type="body" sz="quarter" idx="23" hasCustomPrompt="1"/>
          </p:nvPr>
        </p:nvSpPr>
        <p:spPr>
          <a:xfrm>
            <a:off x="7228116" y="1869279"/>
            <a:ext cx="164592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7" name="Text Placeholder 7">
            <a:extLst>
              <a:ext uri="{FF2B5EF4-FFF2-40B4-BE49-F238E27FC236}">
                <a16:creationId xmlns:a16="http://schemas.microsoft.com/office/drawing/2014/main" id="{B618BD47-FF2D-4F28-A6A1-AC6D6F55ADEA}"/>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9168676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Column | One line</a:t>
            </a:r>
          </a:p>
        </p:txBody>
      </p:sp>
      <p:sp>
        <p:nvSpPr>
          <p:cNvPr id="3" name="Date Placeholder 2"/>
          <p:cNvSpPr>
            <a:spLocks noGrp="1"/>
          </p:cNvSpPr>
          <p:nvPr>
            <p:ph type="dt" sz="half" idx="10"/>
          </p:nvPr>
        </p:nvSpPr>
        <p:spPr/>
        <p:txBody>
          <a:bodyPr/>
          <a:lstStyle/>
          <a:p>
            <a:fld id="{EAC86A59-F7D2-6A4D-BE52-4C75C405AAF2}"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5" y="1371603"/>
            <a:ext cx="2057400" cy="497681"/>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2517436" y="1371603"/>
            <a:ext cx="2057400" cy="497681"/>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663397" y="1371603"/>
            <a:ext cx="2057400" cy="497681"/>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9" name="Text Placeholder 7"/>
          <p:cNvSpPr>
            <a:spLocks noGrp="1"/>
          </p:cNvSpPr>
          <p:nvPr>
            <p:ph type="body" sz="quarter" idx="17" hasCustomPrompt="1"/>
          </p:nvPr>
        </p:nvSpPr>
        <p:spPr>
          <a:xfrm>
            <a:off x="6809357" y="1371603"/>
            <a:ext cx="2057400" cy="497681"/>
          </a:xfrm>
          <a:solidFill>
            <a:schemeClr val="accent1"/>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1869279"/>
            <a:ext cx="205740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2517436" y="1869279"/>
            <a:ext cx="205740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663397" y="1869279"/>
            <a:ext cx="205740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4" name="Text Placeholder 7"/>
          <p:cNvSpPr>
            <a:spLocks noGrp="1"/>
          </p:cNvSpPr>
          <p:nvPr>
            <p:ph type="body" sz="quarter" idx="22" hasCustomPrompt="1"/>
          </p:nvPr>
        </p:nvSpPr>
        <p:spPr>
          <a:xfrm>
            <a:off x="6809357" y="1869279"/>
            <a:ext cx="205740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5" name="Text Placeholder 7">
            <a:extLst>
              <a:ext uri="{FF2B5EF4-FFF2-40B4-BE49-F238E27FC236}">
                <a16:creationId xmlns:a16="http://schemas.microsoft.com/office/drawing/2014/main" id="{D8B6576D-BE38-4862-BF49-409F9E9279B5}"/>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212256890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Column | One line</a:t>
            </a:r>
          </a:p>
        </p:txBody>
      </p:sp>
      <p:sp>
        <p:nvSpPr>
          <p:cNvPr id="3" name="Date Placeholder 2"/>
          <p:cNvSpPr>
            <a:spLocks noGrp="1"/>
          </p:cNvSpPr>
          <p:nvPr>
            <p:ph type="dt" sz="half" idx="10"/>
          </p:nvPr>
        </p:nvSpPr>
        <p:spPr/>
        <p:txBody>
          <a:bodyPr/>
          <a:lstStyle/>
          <a:p>
            <a:fld id="{AEFB2951-FAA4-4D45-8759-C25C272B05CF}"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5" y="1371603"/>
            <a:ext cx="2743200" cy="497681"/>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7" name="Text Placeholder 7"/>
          <p:cNvSpPr>
            <a:spLocks noGrp="1"/>
          </p:cNvSpPr>
          <p:nvPr>
            <p:ph type="body" sz="quarter" idx="15" hasCustomPrompt="1"/>
          </p:nvPr>
        </p:nvSpPr>
        <p:spPr>
          <a:xfrm>
            <a:off x="3252220" y="1371603"/>
            <a:ext cx="2743200" cy="497681"/>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6132964" y="1371603"/>
            <a:ext cx="2743200" cy="497681"/>
          </a:xfrm>
          <a:solidFill>
            <a:schemeClr val="accent4"/>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5" y="1869279"/>
            <a:ext cx="274320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2" name="Text Placeholder 7"/>
          <p:cNvSpPr>
            <a:spLocks noGrp="1"/>
          </p:cNvSpPr>
          <p:nvPr>
            <p:ph type="body" sz="quarter" idx="20" hasCustomPrompt="1"/>
          </p:nvPr>
        </p:nvSpPr>
        <p:spPr>
          <a:xfrm>
            <a:off x="3252220" y="1869279"/>
            <a:ext cx="274320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6132964" y="1869279"/>
            <a:ext cx="274320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3" name="Text Placeholder 7">
            <a:extLst>
              <a:ext uri="{FF2B5EF4-FFF2-40B4-BE49-F238E27FC236}">
                <a16:creationId xmlns:a16="http://schemas.microsoft.com/office/drawing/2014/main" id="{A2CDFF47-ED53-43FD-9BBC-78701BFFA4F8}"/>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347148377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Column | One line</a:t>
            </a:r>
          </a:p>
        </p:txBody>
      </p:sp>
      <p:sp>
        <p:nvSpPr>
          <p:cNvPr id="3" name="Date Placeholder 2"/>
          <p:cNvSpPr>
            <a:spLocks noGrp="1"/>
          </p:cNvSpPr>
          <p:nvPr>
            <p:ph type="dt" sz="half" idx="10"/>
          </p:nvPr>
        </p:nvSpPr>
        <p:spPr/>
        <p:txBody>
          <a:bodyPr/>
          <a:lstStyle/>
          <a:p>
            <a:fld id="{84723A34-4886-6341-907E-3CF96107BEB5}"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4" y="1371603"/>
            <a:ext cx="4114800" cy="497681"/>
          </a:xfrm>
          <a:solidFill>
            <a:schemeClr val="tx2"/>
          </a:solidFill>
        </p:spPr>
        <p:txBody>
          <a:bodyPr lIns="137160" anchor="ctr"/>
          <a:lstStyle>
            <a:lvl1pPr algn="l">
              <a:lnSpc>
                <a:spcPct val="90000"/>
              </a:lnSpc>
              <a:spcBef>
                <a:spcPts val="0"/>
              </a:spcBef>
              <a:spcAft>
                <a:spcPts val="0"/>
              </a:spcAft>
              <a:defRPr sz="1600">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4735284" y="1371603"/>
            <a:ext cx="4114800" cy="497681"/>
          </a:xfrm>
          <a:solidFill>
            <a:schemeClr val="accent2"/>
          </a:solidFill>
        </p:spPr>
        <p:txBody>
          <a:bodyPr lIns="137160" anchor="ctr"/>
          <a:lstStyle>
            <a:lvl1pPr>
              <a:lnSpc>
                <a:spcPct val="90000"/>
              </a:lnSpc>
              <a:spcBef>
                <a:spcPts val="0"/>
              </a:spcBef>
              <a:spcAft>
                <a:spcPts val="0"/>
              </a:spcAft>
              <a:defRPr sz="1600">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371474" y="1869279"/>
            <a:ext cx="411480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4735284" y="1869279"/>
            <a:ext cx="4114800" cy="2559846"/>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400">
                <a:solidFill>
                  <a:schemeClr val="tx1"/>
                </a:solidFill>
              </a:defRPr>
            </a:lvl1pPr>
          </a:lstStyle>
          <a:p>
            <a:pPr lvl="0"/>
            <a:r>
              <a:rPr lang="en-US" dirty="0"/>
              <a:t>Text – add bullet if needed</a:t>
            </a:r>
          </a:p>
        </p:txBody>
      </p:sp>
      <p:sp>
        <p:nvSpPr>
          <p:cNvPr id="11" name="Text Placeholder 7">
            <a:extLst>
              <a:ext uri="{FF2B5EF4-FFF2-40B4-BE49-F238E27FC236}">
                <a16:creationId xmlns:a16="http://schemas.microsoft.com/office/drawing/2014/main" id="{6BDB466E-A2B3-4E9F-A51F-6D8EA5C5658F}"/>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1145747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DEF3B30-E9D0-844C-BEF2-CE4BEB628737}" type="datetime1">
              <a:rPr lang="en-US" smtClean="0">
                <a:solidFill>
                  <a:srgbClr val="55565A">
                    <a:tint val="75000"/>
                  </a:srgbClr>
                </a:solidFill>
              </a:rPr>
              <a:pPr/>
              <a:t>8/4/2022</a:t>
            </a:fld>
            <a:endParaRPr lang="en-US" dirty="0">
              <a:solidFill>
                <a:srgbClr val="55565A">
                  <a:tint val="75000"/>
                </a:srgbClr>
              </a:solidFill>
            </a:endParaRPr>
          </a:p>
        </p:txBody>
      </p:sp>
      <p:sp>
        <p:nvSpPr>
          <p:cNvPr id="5" name="Footer Placeholder 4"/>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6" name="Slide Number Placeholder 5"/>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409868435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2 Photo w/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Photo | One line</a:t>
            </a:r>
          </a:p>
        </p:txBody>
      </p:sp>
      <p:sp>
        <p:nvSpPr>
          <p:cNvPr id="3" name="Date Placeholder 2"/>
          <p:cNvSpPr>
            <a:spLocks noGrp="1"/>
          </p:cNvSpPr>
          <p:nvPr>
            <p:ph type="dt" sz="half" idx="10"/>
          </p:nvPr>
        </p:nvSpPr>
        <p:spPr/>
        <p:txBody>
          <a:bodyPr/>
          <a:lstStyle/>
          <a:p>
            <a:fld id="{E574142A-C9ED-F248-9FC9-0189019F6805}"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15" name="Picture Placeholder 8"/>
          <p:cNvSpPr>
            <a:spLocks noGrp="1"/>
          </p:cNvSpPr>
          <p:nvPr>
            <p:ph type="pic" sz="quarter" idx="23" hasCustomPrompt="1"/>
          </p:nvPr>
        </p:nvSpPr>
        <p:spPr>
          <a:xfrm>
            <a:off x="393248" y="1371601"/>
            <a:ext cx="4178753" cy="3057525"/>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6" name="Text Placeholder 7"/>
          <p:cNvSpPr>
            <a:spLocks noGrp="1"/>
          </p:cNvSpPr>
          <p:nvPr>
            <p:ph type="body" sz="quarter" idx="24" hasCustomPrompt="1"/>
          </p:nvPr>
        </p:nvSpPr>
        <p:spPr>
          <a:xfrm>
            <a:off x="1883229" y="3352802"/>
            <a:ext cx="2688771" cy="1076325"/>
          </a:xfr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4572000" y="1371601"/>
            <a:ext cx="4286250" cy="3057525"/>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a:p>
            <a:endParaRPr lang="en-US" dirty="0"/>
          </a:p>
        </p:txBody>
      </p:sp>
      <p:sp>
        <p:nvSpPr>
          <p:cNvPr id="18" name="Text Placeholder 7"/>
          <p:cNvSpPr>
            <a:spLocks noGrp="1"/>
          </p:cNvSpPr>
          <p:nvPr>
            <p:ph type="body" sz="quarter" idx="26" hasCustomPrompt="1"/>
          </p:nvPr>
        </p:nvSpPr>
        <p:spPr>
          <a:xfrm>
            <a:off x="6169914" y="3352802"/>
            <a:ext cx="2688336" cy="1076325"/>
          </a:xfr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1" name="Text Placeholder 7">
            <a:extLst>
              <a:ext uri="{FF2B5EF4-FFF2-40B4-BE49-F238E27FC236}">
                <a16:creationId xmlns:a16="http://schemas.microsoft.com/office/drawing/2014/main" id="{074C1D90-76B1-43FC-A4AD-940B5FED748C}"/>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
        <p:nvSpPr>
          <p:cNvPr id="12" name="Rectangle 11">
            <a:extLst>
              <a:ext uri="{FF2B5EF4-FFF2-40B4-BE49-F238E27FC236}">
                <a16:creationId xmlns:a16="http://schemas.microsoft.com/office/drawing/2014/main" id="{686A3C5B-39A6-4B75-B13C-0F503152CA07}"/>
              </a:ext>
            </a:extLst>
          </p:cNvPr>
          <p:cNvSpPr/>
          <p:nvPr userDrawn="1"/>
        </p:nvSpPr>
        <p:spPr bwMode="gray">
          <a:xfrm>
            <a:off x="9256051" y="0"/>
            <a:ext cx="2184401" cy="51435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24873009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3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371601"/>
            <a:ext cx="2832354" cy="3057525"/>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1100" dirty="0"/>
          </a:p>
        </p:txBody>
      </p:sp>
      <p:sp>
        <p:nvSpPr>
          <p:cNvPr id="2" name="Title 1"/>
          <p:cNvSpPr>
            <a:spLocks noGrp="1"/>
          </p:cNvSpPr>
          <p:nvPr>
            <p:ph type="title" hasCustomPrompt="1"/>
          </p:nvPr>
        </p:nvSpPr>
        <p:spPr/>
        <p:txBody>
          <a:bodyPr/>
          <a:lstStyle>
            <a:lvl1pPr>
              <a:defRPr/>
            </a:lvl1pPr>
          </a:lstStyle>
          <a:p>
            <a:r>
              <a:rPr lang="en-US" dirty="0"/>
              <a:t>3 Photo | One line</a:t>
            </a:r>
          </a:p>
        </p:txBody>
      </p:sp>
      <p:sp>
        <p:nvSpPr>
          <p:cNvPr id="3" name="Date Placeholder 2"/>
          <p:cNvSpPr>
            <a:spLocks noGrp="1"/>
          </p:cNvSpPr>
          <p:nvPr>
            <p:ph type="dt" sz="half" idx="10"/>
          </p:nvPr>
        </p:nvSpPr>
        <p:spPr/>
        <p:txBody>
          <a:bodyPr/>
          <a:lstStyle/>
          <a:p>
            <a:fld id="{607F0BCB-8288-9D4D-9EBF-F69601F6512F}"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1653245" y="2905293"/>
            <a:ext cx="1558019" cy="1523832"/>
          </a:xfrm>
          <a:solidFill>
            <a:schemeClr val="tx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5" name="Picture Placeholder 8"/>
          <p:cNvSpPr>
            <a:spLocks noGrp="1"/>
          </p:cNvSpPr>
          <p:nvPr>
            <p:ph type="pic" sz="quarter" idx="23" hasCustomPrompt="1"/>
          </p:nvPr>
        </p:nvSpPr>
        <p:spPr>
          <a:xfrm>
            <a:off x="3214799" y="1371601"/>
            <a:ext cx="2832354" cy="3057525"/>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6" name="Text Placeholder 7"/>
          <p:cNvSpPr>
            <a:spLocks noGrp="1"/>
          </p:cNvSpPr>
          <p:nvPr>
            <p:ph type="body" sz="quarter" idx="24" hasCustomPrompt="1"/>
          </p:nvPr>
        </p:nvSpPr>
        <p:spPr>
          <a:xfrm>
            <a:off x="4489142" y="2905293"/>
            <a:ext cx="1558019" cy="1523832"/>
          </a:xfrm>
          <a:solidFill>
            <a:schemeClr val="accent2"/>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7" name="Picture Placeholder 8"/>
          <p:cNvSpPr>
            <a:spLocks noGrp="1"/>
          </p:cNvSpPr>
          <p:nvPr>
            <p:ph type="pic" sz="quarter" idx="25" hasCustomPrompt="1"/>
          </p:nvPr>
        </p:nvSpPr>
        <p:spPr>
          <a:xfrm>
            <a:off x="6050554" y="1376531"/>
            <a:ext cx="2832354" cy="3057525"/>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8" name="Text Placeholder 7"/>
          <p:cNvSpPr>
            <a:spLocks noGrp="1"/>
          </p:cNvSpPr>
          <p:nvPr>
            <p:ph type="body" sz="quarter" idx="26" hasCustomPrompt="1"/>
          </p:nvPr>
        </p:nvSpPr>
        <p:spPr>
          <a:xfrm>
            <a:off x="7324897" y="2905293"/>
            <a:ext cx="1558019" cy="1523832"/>
          </a:xfrm>
          <a:solidFill>
            <a:schemeClr val="accent4"/>
          </a:solidFill>
        </p:spPr>
        <p:txBody>
          <a:bodyPr lIns="137160" tIns="137160" anchor="t"/>
          <a:lstStyle>
            <a:lvl1pPr algn="l">
              <a:lnSpc>
                <a:spcPct val="90000"/>
              </a:lnSpc>
              <a:spcBef>
                <a:spcPts val="0"/>
              </a:spcBef>
              <a:spcAft>
                <a:spcPts val="0"/>
              </a:spcAft>
              <a:defRPr sz="1400">
                <a:solidFill>
                  <a:schemeClr val="bg1"/>
                </a:solidFill>
              </a:defRPr>
            </a:lvl1pPr>
          </a:lstStyle>
          <a:p>
            <a:pPr lvl="0"/>
            <a:r>
              <a:rPr lang="en-US" dirty="0"/>
              <a:t>Type caption here | Remove if not needed</a:t>
            </a:r>
          </a:p>
        </p:txBody>
      </p:sp>
      <p:sp>
        <p:nvSpPr>
          <p:cNvPr id="13" name="Text Placeholder 7">
            <a:extLst>
              <a:ext uri="{FF2B5EF4-FFF2-40B4-BE49-F238E27FC236}">
                <a16:creationId xmlns:a16="http://schemas.microsoft.com/office/drawing/2014/main" id="{1F67FAC8-26AF-48A1-938F-B5C40D744C18}"/>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
        <p:nvSpPr>
          <p:cNvPr id="14" name="Rectangle 13">
            <a:extLst>
              <a:ext uri="{FF2B5EF4-FFF2-40B4-BE49-F238E27FC236}">
                <a16:creationId xmlns:a16="http://schemas.microsoft.com/office/drawing/2014/main" id="{16FE12A9-0F8D-4398-85E1-B30CEE358CFA}"/>
              </a:ext>
            </a:extLst>
          </p:cNvPr>
          <p:cNvSpPr/>
          <p:nvPr userDrawn="1"/>
        </p:nvSpPr>
        <p:spPr bwMode="gray">
          <a:xfrm>
            <a:off x="9256051" y="0"/>
            <a:ext cx="2184401" cy="51435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388204570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4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3" y="1371611"/>
            <a:ext cx="2114550" cy="1937657"/>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p:txBody>
          <a:bodyPr/>
          <a:lstStyle>
            <a:lvl1pPr>
              <a:defRPr/>
            </a:lvl1pPr>
          </a:lstStyle>
          <a:p>
            <a:r>
              <a:rPr lang="en-US" dirty="0"/>
              <a:t>4 Photo | One line</a:t>
            </a:r>
          </a:p>
        </p:txBody>
      </p:sp>
      <p:sp>
        <p:nvSpPr>
          <p:cNvPr id="3" name="Date Placeholder 2"/>
          <p:cNvSpPr>
            <a:spLocks noGrp="1"/>
          </p:cNvSpPr>
          <p:nvPr>
            <p:ph type="dt" sz="half" idx="10"/>
          </p:nvPr>
        </p:nvSpPr>
        <p:spPr/>
        <p:txBody>
          <a:bodyPr/>
          <a:lstStyle/>
          <a:p>
            <a:fld id="{A03F8F8A-0676-B34E-8A58-0EE149B6B11E}"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15" name="Picture Placeholder 8"/>
          <p:cNvSpPr>
            <a:spLocks noGrp="1"/>
          </p:cNvSpPr>
          <p:nvPr>
            <p:ph type="pic" sz="quarter" idx="23" hasCustomPrompt="1"/>
          </p:nvPr>
        </p:nvSpPr>
        <p:spPr>
          <a:xfrm>
            <a:off x="2500313" y="1371611"/>
            <a:ext cx="2118122" cy="1937657"/>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4618434" y="1369909"/>
            <a:ext cx="2116336" cy="1937657"/>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6732985" y="1369909"/>
            <a:ext cx="2125266" cy="1937657"/>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404263" y="2228850"/>
            <a:ext cx="1096055" cy="1079556"/>
          </a:xfrm>
          <a:solidFill>
            <a:schemeClr val="tx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6" name="Text Placeholder 7"/>
          <p:cNvSpPr>
            <a:spLocks noGrp="1"/>
          </p:cNvSpPr>
          <p:nvPr>
            <p:ph type="body" sz="quarter" idx="24" hasCustomPrompt="1"/>
          </p:nvPr>
        </p:nvSpPr>
        <p:spPr>
          <a:xfrm>
            <a:off x="3522381" y="2228850"/>
            <a:ext cx="1096055" cy="1079556"/>
          </a:xfrm>
          <a:solidFill>
            <a:schemeClr val="accent2"/>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8" name="Text Placeholder 7"/>
          <p:cNvSpPr>
            <a:spLocks noGrp="1"/>
          </p:cNvSpPr>
          <p:nvPr>
            <p:ph type="body" sz="quarter" idx="26" hasCustomPrompt="1"/>
          </p:nvPr>
        </p:nvSpPr>
        <p:spPr>
          <a:xfrm>
            <a:off x="5638735" y="2228850"/>
            <a:ext cx="1096055" cy="1079556"/>
          </a:xfrm>
          <a:solidFill>
            <a:schemeClr val="accent4"/>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4" name="Text Placeholder 7"/>
          <p:cNvSpPr>
            <a:spLocks noGrp="1"/>
          </p:cNvSpPr>
          <p:nvPr>
            <p:ph type="body" sz="quarter" idx="28" hasCustomPrompt="1"/>
          </p:nvPr>
        </p:nvSpPr>
        <p:spPr>
          <a:xfrm>
            <a:off x="7762205" y="2228850"/>
            <a:ext cx="1096055" cy="1079556"/>
          </a:xfrm>
          <a:solidFill>
            <a:schemeClr val="accent1"/>
          </a:solidFill>
        </p:spPr>
        <p:txBody>
          <a:bodyPr lIns="137160" tIns="137160" anchor="t"/>
          <a:lstStyle>
            <a:lvl1pPr algn="l">
              <a:lnSpc>
                <a:spcPct val="90000"/>
              </a:lnSpc>
              <a:spcBef>
                <a:spcPts val="0"/>
              </a:spcBef>
              <a:spcAft>
                <a:spcPts val="0"/>
              </a:spcAft>
              <a:defRPr sz="1200">
                <a:solidFill>
                  <a:schemeClr val="bg1"/>
                </a:solidFill>
              </a:defRPr>
            </a:lvl1pPr>
          </a:lstStyle>
          <a:p>
            <a:pPr lvl="0"/>
            <a:r>
              <a:rPr lang="en-US" dirty="0"/>
              <a:t>Type cap-</a:t>
            </a:r>
            <a:r>
              <a:rPr lang="en-US" dirty="0" err="1"/>
              <a:t>tion</a:t>
            </a:r>
            <a:r>
              <a:rPr lang="en-US" dirty="0"/>
              <a:t> here | Remove if not needed</a:t>
            </a:r>
          </a:p>
        </p:txBody>
      </p:sp>
      <p:sp>
        <p:nvSpPr>
          <p:cNvPr id="19" name="Text Placeholder 7">
            <a:extLst>
              <a:ext uri="{FF2B5EF4-FFF2-40B4-BE49-F238E27FC236}">
                <a16:creationId xmlns:a16="http://schemas.microsoft.com/office/drawing/2014/main" id="{6C1780D9-CEF1-4E3B-B6D6-225DD4E899A6}"/>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
        <p:nvSpPr>
          <p:cNvPr id="20" name="Rectangle 19">
            <a:extLst>
              <a:ext uri="{FF2B5EF4-FFF2-40B4-BE49-F238E27FC236}">
                <a16:creationId xmlns:a16="http://schemas.microsoft.com/office/drawing/2014/main" id="{4E46FB58-FC63-4566-A85A-FFE982D1BBB2}"/>
              </a:ext>
            </a:extLst>
          </p:cNvPr>
          <p:cNvSpPr/>
          <p:nvPr userDrawn="1"/>
        </p:nvSpPr>
        <p:spPr bwMode="gray">
          <a:xfrm>
            <a:off x="9256051" y="0"/>
            <a:ext cx="2184401" cy="51435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102386074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5 Photo w/Caption">
    <p:spTree>
      <p:nvGrpSpPr>
        <p:cNvPr id="1" name=""/>
        <p:cNvGrpSpPr/>
        <p:nvPr/>
      </p:nvGrpSpPr>
      <p:grpSpPr>
        <a:xfrm>
          <a:off x="0" y="0"/>
          <a:ext cx="0" cy="0"/>
          <a:chOff x="0" y="0"/>
          <a:chExt cx="0" cy="0"/>
        </a:xfrm>
      </p:grpSpPr>
      <p:sp>
        <p:nvSpPr>
          <p:cNvPr id="9" name="Picture Placeholder 8"/>
          <p:cNvSpPr>
            <a:spLocks noGrp="1"/>
          </p:cNvSpPr>
          <p:nvPr>
            <p:ph type="pic" sz="quarter" idx="22" hasCustomPrompt="1"/>
          </p:nvPr>
        </p:nvSpPr>
        <p:spPr>
          <a:xfrm>
            <a:off x="385762" y="1369907"/>
            <a:ext cx="1680210" cy="1480607"/>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2" name="Title 1"/>
          <p:cNvSpPr>
            <a:spLocks noGrp="1"/>
          </p:cNvSpPr>
          <p:nvPr>
            <p:ph type="title" hasCustomPrompt="1"/>
          </p:nvPr>
        </p:nvSpPr>
        <p:spPr/>
        <p:txBody>
          <a:bodyPr/>
          <a:lstStyle>
            <a:lvl1pPr>
              <a:defRPr/>
            </a:lvl1pPr>
          </a:lstStyle>
          <a:p>
            <a:r>
              <a:rPr lang="en-US" dirty="0"/>
              <a:t>5 Photo | One line</a:t>
            </a:r>
          </a:p>
        </p:txBody>
      </p:sp>
      <p:sp>
        <p:nvSpPr>
          <p:cNvPr id="3" name="Date Placeholder 2"/>
          <p:cNvSpPr>
            <a:spLocks noGrp="1"/>
          </p:cNvSpPr>
          <p:nvPr>
            <p:ph type="dt" sz="half" idx="10"/>
          </p:nvPr>
        </p:nvSpPr>
        <p:spPr/>
        <p:txBody>
          <a:bodyPr/>
          <a:lstStyle/>
          <a:p>
            <a:fld id="{81B2D728-38EF-8B46-B5F2-14915580E6B1}"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15" name="Picture Placeholder 8"/>
          <p:cNvSpPr>
            <a:spLocks noGrp="1"/>
          </p:cNvSpPr>
          <p:nvPr>
            <p:ph type="pic" sz="quarter" idx="23" hasCustomPrompt="1"/>
          </p:nvPr>
        </p:nvSpPr>
        <p:spPr>
          <a:xfrm>
            <a:off x="2082842" y="1369907"/>
            <a:ext cx="1680210" cy="1480607"/>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7" name="Picture Placeholder 8"/>
          <p:cNvSpPr>
            <a:spLocks noGrp="1"/>
          </p:cNvSpPr>
          <p:nvPr>
            <p:ph type="pic" sz="quarter" idx="25" hasCustomPrompt="1"/>
          </p:nvPr>
        </p:nvSpPr>
        <p:spPr>
          <a:xfrm>
            <a:off x="3779921" y="1369899"/>
            <a:ext cx="1680210" cy="1480606"/>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3" name="Picture Placeholder 8"/>
          <p:cNvSpPr>
            <a:spLocks noGrp="1"/>
          </p:cNvSpPr>
          <p:nvPr>
            <p:ph type="pic" sz="quarter" idx="27" hasCustomPrompt="1"/>
          </p:nvPr>
        </p:nvSpPr>
        <p:spPr>
          <a:xfrm>
            <a:off x="5477001" y="1369907"/>
            <a:ext cx="1680210" cy="1480607"/>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19" name="Picture Placeholder 8"/>
          <p:cNvSpPr>
            <a:spLocks noGrp="1"/>
          </p:cNvSpPr>
          <p:nvPr>
            <p:ph type="pic" sz="quarter" idx="29" hasCustomPrompt="1"/>
          </p:nvPr>
        </p:nvSpPr>
        <p:spPr>
          <a:xfrm>
            <a:off x="7174081" y="1369907"/>
            <a:ext cx="1680210" cy="1480607"/>
          </a:xfrm>
          <a:solidFill>
            <a:schemeClr val="accent3">
              <a:lumMod val="20000"/>
              <a:lumOff val="80000"/>
            </a:schemeClr>
          </a:solidFill>
        </p:spPr>
        <p:txBody>
          <a:bodyPr/>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100">
                <a:solidFill>
                  <a:schemeClr val="tx1"/>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Click icon to add picture – see link at right for image resources</a:t>
            </a:r>
            <a:endParaRPr lang="en-US" sz="900" dirty="0"/>
          </a:p>
        </p:txBody>
      </p:sp>
      <p:sp>
        <p:nvSpPr>
          <p:cNvPr id="8" name="Text Placeholder 7"/>
          <p:cNvSpPr>
            <a:spLocks noGrp="1"/>
          </p:cNvSpPr>
          <p:nvPr>
            <p:ph type="body" sz="quarter" idx="14" hasCustomPrompt="1"/>
          </p:nvPr>
        </p:nvSpPr>
        <p:spPr>
          <a:xfrm>
            <a:off x="1228452" y="2025595"/>
            <a:ext cx="837520" cy="824912"/>
          </a:xfrm>
          <a:solidFill>
            <a:schemeClr val="tx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a:t>
            </a:r>
            <a:br>
              <a:rPr lang="en-US" dirty="0"/>
            </a:br>
            <a:r>
              <a:rPr lang="en-US" dirty="0"/>
              <a:t>Remove </a:t>
            </a:r>
            <a:br>
              <a:rPr lang="en-US" dirty="0"/>
            </a:br>
            <a:r>
              <a:rPr lang="en-US" dirty="0"/>
              <a:t>if not needed</a:t>
            </a:r>
          </a:p>
        </p:txBody>
      </p:sp>
      <p:sp>
        <p:nvSpPr>
          <p:cNvPr id="16" name="Text Placeholder 7"/>
          <p:cNvSpPr>
            <a:spLocks noGrp="1"/>
          </p:cNvSpPr>
          <p:nvPr>
            <p:ph type="body" sz="quarter" idx="24" hasCustomPrompt="1"/>
          </p:nvPr>
        </p:nvSpPr>
        <p:spPr>
          <a:xfrm>
            <a:off x="2925532" y="2025595"/>
            <a:ext cx="837520" cy="824912"/>
          </a:xfrm>
          <a:solidFill>
            <a:schemeClr val="accent2"/>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8" name="Text Placeholder 7"/>
          <p:cNvSpPr>
            <a:spLocks noGrp="1"/>
          </p:cNvSpPr>
          <p:nvPr>
            <p:ph type="body" sz="quarter" idx="26" hasCustomPrompt="1"/>
          </p:nvPr>
        </p:nvSpPr>
        <p:spPr>
          <a:xfrm>
            <a:off x="4622612" y="2025595"/>
            <a:ext cx="837520" cy="824912"/>
          </a:xfrm>
          <a:solidFill>
            <a:schemeClr val="accent4"/>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14" name="Text Placeholder 7"/>
          <p:cNvSpPr>
            <a:spLocks noGrp="1"/>
          </p:cNvSpPr>
          <p:nvPr>
            <p:ph type="body" sz="quarter" idx="28" hasCustomPrompt="1"/>
          </p:nvPr>
        </p:nvSpPr>
        <p:spPr>
          <a:xfrm>
            <a:off x="6319692" y="2025595"/>
            <a:ext cx="837520" cy="824912"/>
          </a:xfrm>
          <a:solidFill>
            <a:schemeClr val="accent1"/>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0" name="Text Placeholder 7"/>
          <p:cNvSpPr>
            <a:spLocks noGrp="1"/>
          </p:cNvSpPr>
          <p:nvPr>
            <p:ph type="body" sz="quarter" idx="30" hasCustomPrompt="1"/>
          </p:nvPr>
        </p:nvSpPr>
        <p:spPr>
          <a:xfrm>
            <a:off x="7996578" y="2025595"/>
            <a:ext cx="837520" cy="824912"/>
          </a:xfrm>
          <a:solidFill>
            <a:srgbClr val="A22B38"/>
          </a:solidFill>
        </p:spPr>
        <p:txBody>
          <a:bodyPr lIns="137160" tIns="45720" anchor="t"/>
          <a:lstStyle>
            <a:lvl1pPr algn="l">
              <a:lnSpc>
                <a:spcPct val="90000"/>
              </a:lnSpc>
              <a:spcBef>
                <a:spcPts val="0"/>
              </a:spcBef>
              <a:spcAft>
                <a:spcPts val="0"/>
              </a:spcAft>
              <a:defRPr sz="1100">
                <a:solidFill>
                  <a:schemeClr val="bg1"/>
                </a:solidFill>
              </a:defRPr>
            </a:lvl1pPr>
          </a:lstStyle>
          <a:p>
            <a:pPr lvl="0"/>
            <a:r>
              <a:rPr lang="en-US" dirty="0"/>
              <a:t>Type caption here | Remove </a:t>
            </a:r>
            <a:br>
              <a:rPr lang="en-US" dirty="0"/>
            </a:br>
            <a:r>
              <a:rPr lang="en-US" dirty="0"/>
              <a:t>if not needed</a:t>
            </a:r>
          </a:p>
        </p:txBody>
      </p:sp>
      <p:sp>
        <p:nvSpPr>
          <p:cNvPr id="21" name="Text Placeholder 7">
            <a:extLst>
              <a:ext uri="{FF2B5EF4-FFF2-40B4-BE49-F238E27FC236}">
                <a16:creationId xmlns:a16="http://schemas.microsoft.com/office/drawing/2014/main" id="{2E67BFEE-381A-4A6D-8DFD-43CABE625885}"/>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
        <p:nvSpPr>
          <p:cNvPr id="22" name="Rectangle 21">
            <a:extLst>
              <a:ext uri="{FF2B5EF4-FFF2-40B4-BE49-F238E27FC236}">
                <a16:creationId xmlns:a16="http://schemas.microsoft.com/office/drawing/2014/main" id="{64766648-7D79-47FB-9296-5A4F029FE3A5}"/>
              </a:ext>
            </a:extLst>
          </p:cNvPr>
          <p:cNvSpPr/>
          <p:nvPr userDrawn="1"/>
        </p:nvSpPr>
        <p:spPr bwMode="gray">
          <a:xfrm>
            <a:off x="9256051" y="0"/>
            <a:ext cx="2184401" cy="5143500"/>
          </a:xfrm>
          <a:prstGeom prst="rect">
            <a:avLst/>
          </a:prstGeom>
          <a:solidFill>
            <a:schemeClr val="accent3"/>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367797728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5 Column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Column icon | 1 line</a:t>
            </a:r>
          </a:p>
        </p:txBody>
      </p:sp>
      <p:sp>
        <p:nvSpPr>
          <p:cNvPr id="3" name="Date Placeholder 2"/>
          <p:cNvSpPr>
            <a:spLocks noGrp="1"/>
          </p:cNvSpPr>
          <p:nvPr>
            <p:ph type="dt" sz="half" idx="10"/>
          </p:nvPr>
        </p:nvSpPr>
        <p:spPr/>
        <p:txBody>
          <a:bodyPr/>
          <a:lstStyle/>
          <a:p>
            <a:fld id="{CA084BDB-E483-4A4F-848D-14271EE97A27}"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5" y="1371599"/>
            <a:ext cx="1645920" cy="1477737"/>
          </a:xfrm>
          <a:solidFill>
            <a:schemeClr val="tx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7" name="Text Placeholder 7"/>
          <p:cNvSpPr>
            <a:spLocks noGrp="1"/>
          </p:cNvSpPr>
          <p:nvPr>
            <p:ph type="body" sz="quarter" idx="15" hasCustomPrompt="1"/>
          </p:nvPr>
        </p:nvSpPr>
        <p:spPr>
          <a:xfrm>
            <a:off x="2085635" y="1371599"/>
            <a:ext cx="1645920" cy="1477737"/>
          </a:xfrm>
          <a:solidFill>
            <a:schemeClr val="accent2"/>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8" name="Text Placeholder 7"/>
          <p:cNvSpPr>
            <a:spLocks noGrp="1"/>
          </p:cNvSpPr>
          <p:nvPr>
            <p:ph type="body" sz="quarter" idx="16" hasCustomPrompt="1"/>
          </p:nvPr>
        </p:nvSpPr>
        <p:spPr>
          <a:xfrm>
            <a:off x="3799796" y="1371599"/>
            <a:ext cx="1645920" cy="1477737"/>
          </a:xfrm>
          <a:solidFill>
            <a:schemeClr val="accent4"/>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29" name="Text Placeholder 7"/>
          <p:cNvSpPr>
            <a:spLocks noGrp="1"/>
          </p:cNvSpPr>
          <p:nvPr>
            <p:ph type="body" sz="quarter" idx="17" hasCustomPrompt="1"/>
          </p:nvPr>
        </p:nvSpPr>
        <p:spPr>
          <a:xfrm>
            <a:off x="5513956" y="1371599"/>
            <a:ext cx="1645920" cy="1477737"/>
          </a:xfrm>
          <a:solidFill>
            <a:schemeClr val="accent1"/>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0" name="Text Placeholder 7"/>
          <p:cNvSpPr>
            <a:spLocks noGrp="1"/>
          </p:cNvSpPr>
          <p:nvPr>
            <p:ph type="body" sz="quarter" idx="18" hasCustomPrompt="1"/>
          </p:nvPr>
        </p:nvSpPr>
        <p:spPr>
          <a:xfrm>
            <a:off x="7228115" y="1371599"/>
            <a:ext cx="1645920" cy="1477737"/>
          </a:xfrm>
          <a:solidFill>
            <a:srgbClr val="A22B38"/>
          </a:solidFill>
        </p:spPr>
        <p:txBody>
          <a:bodyPr lIns="137160" anchor="ctr"/>
          <a:lstStyle>
            <a:lvl1pPr algn="ctr">
              <a:lnSpc>
                <a:spcPct val="90000"/>
              </a:lnSpc>
              <a:spcBef>
                <a:spcPts val="0"/>
              </a:spcBef>
              <a:spcAft>
                <a:spcPts val="0"/>
              </a:spcAft>
              <a:defRPr sz="800">
                <a:solidFill>
                  <a:schemeClr val="tx1">
                    <a:lumMod val="20000"/>
                    <a:lumOff val="80000"/>
                  </a:schemeClr>
                </a:solidFill>
              </a:defRPr>
            </a:lvl1pPr>
          </a:lstStyle>
          <a:p>
            <a:pPr lvl="0"/>
            <a:r>
              <a:rPr lang="en-US" dirty="0"/>
              <a:t>[Place icon here. To  remove text, place cursor then hit space bar.]</a:t>
            </a:r>
          </a:p>
        </p:txBody>
      </p:sp>
      <p:sp>
        <p:nvSpPr>
          <p:cNvPr id="31" name="Text Placeholder 7"/>
          <p:cNvSpPr>
            <a:spLocks noGrp="1"/>
          </p:cNvSpPr>
          <p:nvPr>
            <p:ph type="body" sz="quarter" idx="19" hasCustomPrompt="1"/>
          </p:nvPr>
        </p:nvSpPr>
        <p:spPr>
          <a:xfrm>
            <a:off x="371475" y="2849335"/>
            <a:ext cx="1645920" cy="1579790"/>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7" name="Text Placeholder 7"/>
          <p:cNvSpPr>
            <a:spLocks noGrp="1"/>
          </p:cNvSpPr>
          <p:nvPr>
            <p:ph type="body" sz="quarter" idx="20" hasCustomPrompt="1"/>
          </p:nvPr>
        </p:nvSpPr>
        <p:spPr>
          <a:xfrm>
            <a:off x="2081553" y="2849335"/>
            <a:ext cx="1645920" cy="1579790"/>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8" name="Text Placeholder 7"/>
          <p:cNvSpPr>
            <a:spLocks noGrp="1"/>
          </p:cNvSpPr>
          <p:nvPr>
            <p:ph type="body" sz="quarter" idx="21" hasCustomPrompt="1"/>
          </p:nvPr>
        </p:nvSpPr>
        <p:spPr>
          <a:xfrm>
            <a:off x="3791631" y="2849335"/>
            <a:ext cx="1645920" cy="1579790"/>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19" name="Text Placeholder 7"/>
          <p:cNvSpPr>
            <a:spLocks noGrp="1"/>
          </p:cNvSpPr>
          <p:nvPr>
            <p:ph type="body" sz="quarter" idx="22" hasCustomPrompt="1"/>
          </p:nvPr>
        </p:nvSpPr>
        <p:spPr>
          <a:xfrm>
            <a:off x="5501709" y="2849335"/>
            <a:ext cx="1645920" cy="1579790"/>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0" name="Text Placeholder 7"/>
          <p:cNvSpPr>
            <a:spLocks noGrp="1"/>
          </p:cNvSpPr>
          <p:nvPr>
            <p:ph type="body" sz="quarter" idx="23" hasCustomPrompt="1"/>
          </p:nvPr>
        </p:nvSpPr>
        <p:spPr>
          <a:xfrm>
            <a:off x="7211787" y="2849335"/>
            <a:ext cx="1645920" cy="1579790"/>
          </a:xfrm>
          <a:solidFill>
            <a:schemeClr val="accent3">
              <a:lumMod val="20000"/>
              <a:lumOff val="80000"/>
            </a:schemeClr>
          </a:solidFill>
        </p:spPr>
        <p:txBody>
          <a:bodyPr lIns="137160" tIns="137160" anchor="t"/>
          <a:lstStyle>
            <a:lvl1pPr marL="0" indent="0" algn="l">
              <a:lnSpc>
                <a:spcPct val="90000"/>
              </a:lnSpc>
              <a:spcBef>
                <a:spcPts val="0"/>
              </a:spcBef>
              <a:spcAft>
                <a:spcPts val="900"/>
              </a:spcAft>
              <a:buFont typeface="Arial" panose="020B0604020202020204" pitchFamily="34" charset="0"/>
              <a:buNone/>
              <a:defRPr sz="1600">
                <a:solidFill>
                  <a:schemeClr val="tx1"/>
                </a:solidFill>
              </a:defRPr>
            </a:lvl1pPr>
            <a:lvl2pPr>
              <a:defRPr sz="1400"/>
            </a:lvl2pPr>
          </a:lstStyle>
          <a:p>
            <a:pPr lvl="0"/>
            <a:r>
              <a:rPr lang="en-US" dirty="0"/>
              <a:t>Header</a:t>
            </a:r>
          </a:p>
          <a:p>
            <a:pPr lvl="1"/>
            <a:r>
              <a:rPr lang="en-US" dirty="0"/>
              <a:t>Text – add bullet if needed</a:t>
            </a:r>
          </a:p>
        </p:txBody>
      </p:sp>
      <p:sp>
        <p:nvSpPr>
          <p:cNvPr id="21" name="Text Placeholder 7">
            <a:extLst>
              <a:ext uri="{FF2B5EF4-FFF2-40B4-BE49-F238E27FC236}">
                <a16:creationId xmlns:a16="http://schemas.microsoft.com/office/drawing/2014/main" id="{1631B6F8-C198-462C-AF03-A48233B06B51}"/>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22323879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3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icon | 1 line</a:t>
            </a:r>
          </a:p>
        </p:txBody>
      </p:sp>
      <p:sp>
        <p:nvSpPr>
          <p:cNvPr id="3" name="Date Placeholder 2"/>
          <p:cNvSpPr>
            <a:spLocks noGrp="1"/>
          </p:cNvSpPr>
          <p:nvPr>
            <p:ph type="dt" sz="half" idx="10"/>
          </p:nvPr>
        </p:nvSpPr>
        <p:spPr/>
        <p:txBody>
          <a:bodyPr/>
          <a:lstStyle/>
          <a:p>
            <a:fld id="{BC0B9E5A-BDCC-474C-9CC4-CECDCB1DD9A7}"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5" y="1396092"/>
            <a:ext cx="1273088" cy="980694"/>
          </a:xfrm>
          <a:solidFill>
            <a:schemeClr val="tx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2417818"/>
            <a:ext cx="1273088" cy="980694"/>
          </a:xfrm>
          <a:solidFill>
            <a:schemeClr val="accent2"/>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3439545"/>
            <a:ext cx="1273088" cy="980694"/>
          </a:xfrm>
          <a:solidFill>
            <a:schemeClr val="accent4"/>
          </a:solidFill>
        </p:spPr>
        <p:txBody>
          <a:bodyPr lIns="137160" rIns="18288" anchor="ctr"/>
          <a:lstStyle>
            <a:lvl1pPr algn="l">
              <a:lnSpc>
                <a:spcPct val="90000"/>
              </a:lnSpc>
              <a:spcBef>
                <a:spcPts val="0"/>
              </a:spcBef>
              <a:spcAft>
                <a:spcPts val="0"/>
              </a:spcAft>
              <a:defRPr sz="900">
                <a:solidFill>
                  <a:schemeClr val="tx1">
                    <a:lumMod val="20000"/>
                    <a:lumOff val="80000"/>
                  </a:schemeClr>
                </a:solidFill>
              </a:defRPr>
            </a:lvl1pPr>
          </a:lstStyle>
          <a:p>
            <a:pPr lvl="0"/>
            <a:r>
              <a:rPr lang="en-US" dirty="0"/>
              <a:t>[Place icon here. </a:t>
            </a:r>
            <a:br>
              <a:rPr lang="en-US" dirty="0"/>
            </a:br>
            <a:r>
              <a:rPr lang="en-US" dirty="0"/>
              <a:t>To  remove text, place cursor then </a:t>
            </a:r>
            <a:br>
              <a:rPr lang="en-US" dirty="0"/>
            </a:br>
            <a:r>
              <a:rPr lang="en-US" dirty="0"/>
              <a:t>hit space bar.]</a:t>
            </a:r>
          </a:p>
        </p:txBody>
      </p:sp>
      <p:sp>
        <p:nvSpPr>
          <p:cNvPr id="9" name="Text Placeholder 8"/>
          <p:cNvSpPr>
            <a:spLocks noGrp="1"/>
          </p:cNvSpPr>
          <p:nvPr>
            <p:ph type="body" sz="quarter" idx="18" hasCustomPrompt="1"/>
          </p:nvPr>
        </p:nvSpPr>
        <p:spPr>
          <a:xfrm>
            <a:off x="1738653" y="1396092"/>
            <a:ext cx="7116876" cy="960120"/>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38653" y="2432106"/>
            <a:ext cx="7116876" cy="960120"/>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38653" y="3468121"/>
            <a:ext cx="7116876" cy="960120"/>
          </a:xfrm>
        </p:spPr>
        <p:txBody>
          <a:bodyPr/>
          <a:lstStyle>
            <a:lvl1pPr>
              <a:defRPr sz="1600"/>
            </a:lvl1pPr>
            <a:lvl2pPr>
              <a:defRPr sz="1400"/>
            </a:lvl2pPr>
          </a:lstStyle>
          <a:p>
            <a:pPr lvl="0"/>
            <a:r>
              <a:rPr lang="en-US" dirty="0"/>
              <a:t>Level 1 text is 18 pt, hit return then Tab to get to level 2 – 14 pt gray</a:t>
            </a:r>
          </a:p>
          <a:p>
            <a:pPr lvl="1"/>
            <a:r>
              <a:rPr lang="en-US" dirty="0"/>
              <a:t>Second level</a:t>
            </a:r>
          </a:p>
        </p:txBody>
      </p:sp>
      <p:sp>
        <p:nvSpPr>
          <p:cNvPr id="13" name="Text Placeholder 7">
            <a:extLst>
              <a:ext uri="{FF2B5EF4-FFF2-40B4-BE49-F238E27FC236}">
                <a16:creationId xmlns:a16="http://schemas.microsoft.com/office/drawing/2014/main" id="{57CB5724-7345-4477-B6C2-91683C0C2C99}"/>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39129643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4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icon | 1 line</a:t>
            </a:r>
          </a:p>
        </p:txBody>
      </p:sp>
      <p:sp>
        <p:nvSpPr>
          <p:cNvPr id="3" name="Date Placeholder 2"/>
          <p:cNvSpPr>
            <a:spLocks noGrp="1"/>
          </p:cNvSpPr>
          <p:nvPr>
            <p:ph type="dt" sz="half" idx="10"/>
          </p:nvPr>
        </p:nvSpPr>
        <p:spPr/>
        <p:txBody>
          <a:bodyPr/>
          <a:lstStyle/>
          <a:p>
            <a:fld id="{7B5365D4-2452-3343-B29C-9CAEB7F9A3AE}"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5" y="1396092"/>
            <a:ext cx="1275588" cy="740664"/>
          </a:xfrm>
          <a:solidFill>
            <a:schemeClr val="tx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5" y="2165929"/>
            <a:ext cx="1275588" cy="740664"/>
          </a:xfrm>
          <a:solidFill>
            <a:schemeClr val="accent2"/>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5" y="2935766"/>
            <a:ext cx="1275588" cy="740664"/>
          </a:xfrm>
          <a:solidFill>
            <a:schemeClr val="accent4"/>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709737" y="1396092"/>
            <a:ext cx="7145792" cy="740664"/>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709737" y="2166227"/>
            <a:ext cx="7145792" cy="740664"/>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712458" y="2935766"/>
            <a:ext cx="7145792" cy="740664"/>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5" y="3705602"/>
            <a:ext cx="1275588" cy="740664"/>
          </a:xfrm>
          <a:solidFill>
            <a:schemeClr val="accent1"/>
          </a:solidFill>
        </p:spPr>
        <p:txBody>
          <a:bodyPr lIns="137160" anchor="ctr"/>
          <a:lstStyle>
            <a:lvl1pPr algn="l">
              <a:lnSpc>
                <a:spcPct val="90000"/>
              </a:lnSpc>
              <a:spcBef>
                <a:spcPts val="0"/>
              </a:spcBef>
              <a:spcAft>
                <a:spcPts val="0"/>
              </a:spcAft>
              <a:defRPr sz="82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712458" y="3705305"/>
            <a:ext cx="7145792" cy="740664"/>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a:extLst>
              <a:ext uri="{FF2B5EF4-FFF2-40B4-BE49-F238E27FC236}">
                <a16:creationId xmlns:a16="http://schemas.microsoft.com/office/drawing/2014/main" id="{689CC0DE-8E88-4C4F-BBB8-CB102DA4C7E9}"/>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395006625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5 Row Ic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icon | 1 line</a:t>
            </a:r>
          </a:p>
        </p:txBody>
      </p:sp>
      <p:sp>
        <p:nvSpPr>
          <p:cNvPr id="3" name="Date Placeholder 2"/>
          <p:cNvSpPr>
            <a:spLocks noGrp="1"/>
          </p:cNvSpPr>
          <p:nvPr>
            <p:ph type="dt" sz="half" idx="10"/>
          </p:nvPr>
        </p:nvSpPr>
        <p:spPr/>
        <p:txBody>
          <a:bodyPr/>
          <a:lstStyle/>
          <a:p>
            <a:fld id="{B350426A-D2AA-B841-A172-998EF7C59AF0}"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4" hasCustomPrompt="1"/>
          </p:nvPr>
        </p:nvSpPr>
        <p:spPr>
          <a:xfrm>
            <a:off x="371476" y="1396092"/>
            <a:ext cx="787853" cy="576072"/>
          </a:xfrm>
          <a:solidFill>
            <a:schemeClr val="tx2"/>
          </a:solidFill>
        </p:spPr>
        <p:txBody>
          <a:bodyPr lIns="45720" anchor="ctr"/>
          <a:lstStyle>
            <a:lvl1pPr algn="l">
              <a:lnSpc>
                <a:spcPct val="90000"/>
              </a:lnSpc>
              <a:spcBef>
                <a:spcPts val="0"/>
              </a:spcBef>
              <a:spcAft>
                <a:spcPts val="0"/>
              </a:spcAft>
              <a:defRPr sz="600">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8" name="Text Placeholder 7"/>
          <p:cNvSpPr>
            <a:spLocks noGrp="1"/>
          </p:cNvSpPr>
          <p:nvPr>
            <p:ph type="body" sz="quarter" idx="16" hasCustomPrompt="1"/>
          </p:nvPr>
        </p:nvSpPr>
        <p:spPr>
          <a:xfrm>
            <a:off x="371476" y="2011410"/>
            <a:ext cx="787853" cy="576072"/>
          </a:xfrm>
          <a:solidFill>
            <a:schemeClr val="accent2"/>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29" name="Text Placeholder 7"/>
          <p:cNvSpPr>
            <a:spLocks noGrp="1"/>
          </p:cNvSpPr>
          <p:nvPr>
            <p:ph type="body" sz="quarter" idx="17" hasCustomPrompt="1"/>
          </p:nvPr>
        </p:nvSpPr>
        <p:spPr>
          <a:xfrm>
            <a:off x="371476" y="2626728"/>
            <a:ext cx="787853" cy="576072"/>
          </a:xfrm>
          <a:solidFill>
            <a:schemeClr val="accent4"/>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9" name="Text Placeholder 8"/>
          <p:cNvSpPr>
            <a:spLocks noGrp="1"/>
          </p:cNvSpPr>
          <p:nvPr>
            <p:ph type="body" sz="quarter" idx="18" hasCustomPrompt="1"/>
          </p:nvPr>
        </p:nvSpPr>
        <p:spPr>
          <a:xfrm>
            <a:off x="1221923" y="1396092"/>
            <a:ext cx="7633607" cy="57607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1224644" y="2009676"/>
            <a:ext cx="7633607" cy="57607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1224644" y="2623260"/>
            <a:ext cx="7633607" cy="57607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3" name="Text Placeholder 7"/>
          <p:cNvSpPr>
            <a:spLocks noGrp="1"/>
          </p:cNvSpPr>
          <p:nvPr>
            <p:ph type="body" sz="quarter" idx="21" hasCustomPrompt="1"/>
          </p:nvPr>
        </p:nvSpPr>
        <p:spPr>
          <a:xfrm>
            <a:off x="371476" y="3242046"/>
            <a:ext cx="787853" cy="576072"/>
          </a:xfrm>
          <a:solidFill>
            <a:schemeClr val="accent1"/>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4" name="Text Placeholder 8"/>
          <p:cNvSpPr>
            <a:spLocks noGrp="1"/>
          </p:cNvSpPr>
          <p:nvPr>
            <p:ph type="body" sz="quarter" idx="22" hasCustomPrompt="1"/>
          </p:nvPr>
        </p:nvSpPr>
        <p:spPr>
          <a:xfrm>
            <a:off x="1221923" y="3236844"/>
            <a:ext cx="7633607" cy="57607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5" name="Text Placeholder 7"/>
          <p:cNvSpPr>
            <a:spLocks noGrp="1"/>
          </p:cNvSpPr>
          <p:nvPr>
            <p:ph type="body" sz="quarter" idx="23" hasCustomPrompt="1"/>
          </p:nvPr>
        </p:nvSpPr>
        <p:spPr>
          <a:xfrm>
            <a:off x="371476" y="3857363"/>
            <a:ext cx="787853" cy="576072"/>
          </a:xfrm>
          <a:solidFill>
            <a:srgbClr val="A22B38"/>
          </a:solidFill>
        </p:spPr>
        <p:txBody>
          <a:bodyPr lIns="45720" anchor="ctr"/>
          <a:lstStyle>
            <a:lvl1pPr algn="l">
              <a:lnSpc>
                <a:spcPct val="90000"/>
              </a:lnSpc>
              <a:spcBef>
                <a:spcPts val="0"/>
              </a:spcBef>
              <a:spcAft>
                <a:spcPts val="0"/>
              </a:spcAft>
              <a:defRPr sz="675">
                <a:solidFill>
                  <a:schemeClr val="tx1">
                    <a:lumMod val="20000"/>
                    <a:lumOff val="80000"/>
                  </a:schemeClr>
                </a:solidFill>
              </a:defRPr>
            </a:lvl1pPr>
          </a:lstStyle>
          <a:p>
            <a:pPr lvl="0"/>
            <a:r>
              <a:rPr lang="en-US" dirty="0"/>
              <a:t>[Place icon here. </a:t>
            </a:r>
            <a:br>
              <a:rPr lang="en-US" dirty="0"/>
            </a:br>
            <a:r>
              <a:rPr lang="en-US" dirty="0"/>
              <a:t>To  remove text, </a:t>
            </a:r>
            <a:br>
              <a:rPr lang="en-US" dirty="0"/>
            </a:br>
            <a:r>
              <a:rPr lang="en-US" dirty="0"/>
              <a:t>place cursor then </a:t>
            </a:r>
            <a:br>
              <a:rPr lang="en-US" dirty="0"/>
            </a:br>
            <a:r>
              <a:rPr lang="en-US" dirty="0"/>
              <a:t>hit space bar.]</a:t>
            </a:r>
          </a:p>
        </p:txBody>
      </p:sp>
      <p:sp>
        <p:nvSpPr>
          <p:cNvPr id="16" name="Text Placeholder 8"/>
          <p:cNvSpPr>
            <a:spLocks noGrp="1"/>
          </p:cNvSpPr>
          <p:nvPr>
            <p:ph type="body" sz="quarter" idx="24" hasCustomPrompt="1"/>
          </p:nvPr>
        </p:nvSpPr>
        <p:spPr>
          <a:xfrm>
            <a:off x="1224644" y="3850429"/>
            <a:ext cx="7633607" cy="576072"/>
          </a:xfrm>
        </p:spPr>
        <p:txBody>
          <a:bodyPr/>
          <a:lstStyle>
            <a:lvl1pPr>
              <a:defRPr sz="1600"/>
            </a:lvl1pPr>
            <a:lvl2pPr>
              <a:defRPr sz="1400"/>
            </a:lvl2pPr>
          </a:lstStyle>
          <a:p>
            <a:pPr lvl="0"/>
            <a:r>
              <a:rPr lang="en-US" dirty="0"/>
              <a:t>Level 1 text is 16 pt, hit return then Tab to get to level 2 – 14 pt gray</a:t>
            </a:r>
          </a:p>
          <a:p>
            <a:pPr lvl="1"/>
            <a:r>
              <a:rPr lang="en-US" dirty="0"/>
              <a:t>Second level</a:t>
            </a:r>
          </a:p>
        </p:txBody>
      </p:sp>
      <p:sp>
        <p:nvSpPr>
          <p:cNvPr id="17" name="Text Placeholder 7">
            <a:extLst>
              <a:ext uri="{FF2B5EF4-FFF2-40B4-BE49-F238E27FC236}">
                <a16:creationId xmlns:a16="http://schemas.microsoft.com/office/drawing/2014/main" id="{0B0E6FC2-94CC-4D51-BB6C-4536953739D6}"/>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322201235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3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3 row w/photo | 1 line</a:t>
            </a:r>
          </a:p>
        </p:txBody>
      </p:sp>
      <p:sp>
        <p:nvSpPr>
          <p:cNvPr id="3" name="Date Placeholder 2"/>
          <p:cNvSpPr>
            <a:spLocks noGrp="1"/>
          </p:cNvSpPr>
          <p:nvPr>
            <p:ph type="dt" sz="half" idx="10"/>
          </p:nvPr>
        </p:nvSpPr>
        <p:spPr/>
        <p:txBody>
          <a:bodyPr/>
          <a:lstStyle/>
          <a:p>
            <a:fld id="{8238ADEA-1268-684E-990E-6D1107CCDE98}"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9" name="Text Placeholder 8"/>
          <p:cNvSpPr>
            <a:spLocks noGrp="1"/>
          </p:cNvSpPr>
          <p:nvPr>
            <p:ph type="body" sz="quarter" idx="18" hasCustomPrompt="1"/>
          </p:nvPr>
        </p:nvSpPr>
        <p:spPr>
          <a:xfrm>
            <a:off x="371475" y="1396092"/>
            <a:ext cx="5572126"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2432106"/>
            <a:ext cx="5572126"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3468121"/>
            <a:ext cx="5572126" cy="96012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FB6B105E-21BF-4886-A4F3-142D6B3B2D1C}"/>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
        <p:nvSpPr>
          <p:cNvPr id="10" name="Picture Placeholder 9">
            <a:extLst>
              <a:ext uri="{FF2B5EF4-FFF2-40B4-BE49-F238E27FC236}">
                <a16:creationId xmlns:a16="http://schemas.microsoft.com/office/drawing/2014/main" id="{9124275B-1008-4B2B-AB84-BAC87DC37F57}"/>
              </a:ext>
            </a:extLst>
          </p:cNvPr>
          <p:cNvSpPr>
            <a:spLocks noGrp="1"/>
          </p:cNvSpPr>
          <p:nvPr>
            <p:ph type="pic" sz="quarter" idx="21" hasCustomPrompt="1"/>
          </p:nvPr>
        </p:nvSpPr>
        <p:spPr>
          <a:xfrm>
            <a:off x="6022975" y="1396605"/>
            <a:ext cx="2832100" cy="3031637"/>
          </a:xfrm>
          <a:blipFill>
            <a:blip r:embed="rId2"/>
            <a:stretch>
              <a:fillRect l="-29623" t="-14" r="639"/>
            </a:stretch>
          </a:blipFill>
        </p:spPr>
        <p:txBody>
          <a:bodyPr lIns="0" tIns="18288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extLst>
      <p:ext uri="{BB962C8B-B14F-4D97-AF65-F5344CB8AC3E}">
        <p14:creationId xmlns:p14="http://schemas.microsoft.com/office/powerpoint/2010/main" val="267103054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4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4 row w/photo | 1 line</a:t>
            </a:r>
          </a:p>
        </p:txBody>
      </p:sp>
      <p:sp>
        <p:nvSpPr>
          <p:cNvPr id="3" name="Date Placeholder 2"/>
          <p:cNvSpPr>
            <a:spLocks noGrp="1"/>
          </p:cNvSpPr>
          <p:nvPr>
            <p:ph type="dt" sz="half" idx="10"/>
          </p:nvPr>
        </p:nvSpPr>
        <p:spPr/>
        <p:txBody>
          <a:bodyPr/>
          <a:lstStyle/>
          <a:p>
            <a:fld id="{B0F05144-D549-764A-BC72-2369083EF94E}"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9" name="Text Placeholder 8"/>
          <p:cNvSpPr>
            <a:spLocks noGrp="1"/>
          </p:cNvSpPr>
          <p:nvPr>
            <p:ph type="body" sz="quarter" idx="18" hasCustomPrompt="1"/>
          </p:nvPr>
        </p:nvSpPr>
        <p:spPr>
          <a:xfrm>
            <a:off x="371475" y="1396093"/>
            <a:ext cx="5572125" cy="72009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5" name="Text Placeholder 8"/>
          <p:cNvSpPr>
            <a:spLocks noGrp="1"/>
          </p:cNvSpPr>
          <p:nvPr>
            <p:ph type="body" sz="quarter" idx="19" hasCustomPrompt="1"/>
          </p:nvPr>
        </p:nvSpPr>
        <p:spPr>
          <a:xfrm>
            <a:off x="371475" y="2167073"/>
            <a:ext cx="5572125" cy="72009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26" name="Text Placeholder 8"/>
          <p:cNvSpPr>
            <a:spLocks noGrp="1"/>
          </p:cNvSpPr>
          <p:nvPr>
            <p:ph type="body" sz="quarter" idx="20" hasCustomPrompt="1"/>
          </p:nvPr>
        </p:nvSpPr>
        <p:spPr>
          <a:xfrm>
            <a:off x="371475" y="2938054"/>
            <a:ext cx="5572125" cy="72009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1" name="Text Placeholder 8"/>
          <p:cNvSpPr>
            <a:spLocks noGrp="1"/>
          </p:cNvSpPr>
          <p:nvPr>
            <p:ph type="body" sz="quarter" idx="22" hasCustomPrompt="1"/>
          </p:nvPr>
        </p:nvSpPr>
        <p:spPr>
          <a:xfrm>
            <a:off x="371475" y="3709035"/>
            <a:ext cx="5572125" cy="720090"/>
          </a:xfrm>
          <a:solidFill>
            <a:schemeClr val="accent5">
              <a:lumMod val="40000"/>
              <a:lumOff val="60000"/>
            </a:schemeClr>
          </a:solidFill>
        </p:spPr>
        <p:txBody>
          <a:bodyPr lIns="91440" tIns="91440"/>
          <a:lstStyle>
            <a:lvl1pPr>
              <a:defRPr sz="1600">
                <a:solidFill>
                  <a:schemeClr val="tx1"/>
                </a:solidFill>
              </a:defRPr>
            </a:lvl1pPr>
            <a:lvl2pPr>
              <a:defRPr sz="1400">
                <a:solidFill>
                  <a:schemeClr val="tx1"/>
                </a:solidFill>
              </a:defRPr>
            </a:lvl2pPr>
          </a:lstStyle>
          <a:p>
            <a:pPr lvl="0"/>
            <a:r>
              <a:rPr lang="en-US" dirty="0"/>
              <a:t>Level 1 text is 16 pt, hit return then Tab to get to level 2 – 14 pt gray</a:t>
            </a:r>
          </a:p>
          <a:p>
            <a:pPr lvl="1"/>
            <a:r>
              <a:rPr lang="en-US" dirty="0"/>
              <a:t>Second level</a:t>
            </a:r>
          </a:p>
        </p:txBody>
      </p:sp>
      <p:sp>
        <p:nvSpPr>
          <p:cNvPr id="12" name="Text Placeholder 7">
            <a:extLst>
              <a:ext uri="{FF2B5EF4-FFF2-40B4-BE49-F238E27FC236}">
                <a16:creationId xmlns:a16="http://schemas.microsoft.com/office/drawing/2014/main" id="{2DAC82A9-851F-41ED-8839-FC7966AE0DCD}"/>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
        <p:nvSpPr>
          <p:cNvPr id="15" name="Picture Placeholder 9">
            <a:extLst>
              <a:ext uri="{FF2B5EF4-FFF2-40B4-BE49-F238E27FC236}">
                <a16:creationId xmlns:a16="http://schemas.microsoft.com/office/drawing/2014/main" id="{7F3D4019-DCDF-4857-847C-9573F0C1B01A}"/>
              </a:ext>
            </a:extLst>
          </p:cNvPr>
          <p:cNvSpPr>
            <a:spLocks noGrp="1"/>
          </p:cNvSpPr>
          <p:nvPr>
            <p:ph type="pic" sz="quarter" idx="21" hasCustomPrompt="1"/>
          </p:nvPr>
        </p:nvSpPr>
        <p:spPr>
          <a:xfrm>
            <a:off x="6022975" y="1396605"/>
            <a:ext cx="2832100" cy="3031637"/>
          </a:xfrm>
          <a:blipFill>
            <a:blip r:embed="rId2"/>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extLst>
      <p:ext uri="{BB962C8B-B14F-4D97-AF65-F5344CB8AC3E}">
        <p14:creationId xmlns:p14="http://schemas.microsoft.com/office/powerpoint/2010/main" val="277797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1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sz="half" idx="1" hasCustomPrompt="1"/>
          </p:nvPr>
        </p:nvSpPr>
        <p:spPr>
          <a:xfrm>
            <a:off x="371475" y="1369222"/>
            <a:ext cx="4143375" cy="3059906"/>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629150" y="1369222"/>
            <a:ext cx="4245429" cy="3059906"/>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7D0447F0-CC69-5347-9C2C-7BEDBA73FFFE}" type="datetime1">
              <a:rPr lang="en-US" smtClean="0">
                <a:solidFill>
                  <a:srgbClr val="55565A">
                    <a:tint val="75000"/>
                  </a:srgbClr>
                </a:solidFill>
              </a:rPr>
              <a:pPr/>
              <a:t>8/4/2022</a:t>
            </a:fld>
            <a:endParaRPr lang="en-US" dirty="0">
              <a:solidFill>
                <a:srgbClr val="55565A">
                  <a:tint val="75000"/>
                </a:srgbClr>
              </a:solidFill>
            </a:endParaRPr>
          </a:p>
        </p:txBody>
      </p:sp>
      <p:sp>
        <p:nvSpPr>
          <p:cNvPr id="6" name="Footer Placeholder 5"/>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7" name="Slide Number Placeholder 6"/>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9" name="Text Placeholder 7">
            <a:extLst>
              <a:ext uri="{FF2B5EF4-FFF2-40B4-BE49-F238E27FC236}">
                <a16:creationId xmlns:a16="http://schemas.microsoft.com/office/drawing/2014/main" id="{09F3EB9D-9B44-418C-9B2E-D32A67A979CA}"/>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311483320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5 Row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5 row w/photo | case | 1 line</a:t>
            </a:r>
          </a:p>
        </p:txBody>
      </p:sp>
      <p:sp>
        <p:nvSpPr>
          <p:cNvPr id="3" name="Date Placeholder 2"/>
          <p:cNvSpPr>
            <a:spLocks noGrp="1"/>
          </p:cNvSpPr>
          <p:nvPr>
            <p:ph type="dt" sz="half" idx="10"/>
          </p:nvPr>
        </p:nvSpPr>
        <p:spPr/>
        <p:txBody>
          <a:bodyPr/>
          <a:lstStyle/>
          <a:p>
            <a:fld id="{FA49EA86-E1B3-D840-96B4-2D75FC7D080D}"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9" name="Text Placeholder 8"/>
          <p:cNvSpPr>
            <a:spLocks noGrp="1"/>
          </p:cNvSpPr>
          <p:nvPr>
            <p:ph type="body" sz="quarter" idx="18" hasCustomPrompt="1"/>
          </p:nvPr>
        </p:nvSpPr>
        <p:spPr>
          <a:xfrm>
            <a:off x="371475" y="1396095"/>
            <a:ext cx="5572125" cy="549184"/>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5" name="Text Placeholder 8"/>
          <p:cNvSpPr>
            <a:spLocks noGrp="1"/>
          </p:cNvSpPr>
          <p:nvPr>
            <p:ph type="body" sz="quarter" idx="19" hasCustomPrompt="1"/>
          </p:nvPr>
        </p:nvSpPr>
        <p:spPr>
          <a:xfrm>
            <a:off x="371475" y="2022159"/>
            <a:ext cx="5572125" cy="549184"/>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26" name="Text Placeholder 8"/>
          <p:cNvSpPr>
            <a:spLocks noGrp="1"/>
          </p:cNvSpPr>
          <p:nvPr>
            <p:ph type="body" sz="quarter" idx="20" hasCustomPrompt="1"/>
          </p:nvPr>
        </p:nvSpPr>
        <p:spPr>
          <a:xfrm>
            <a:off x="371475" y="2648222"/>
            <a:ext cx="5572125" cy="549184"/>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1" name="Text Placeholder 8"/>
          <p:cNvSpPr>
            <a:spLocks noGrp="1"/>
          </p:cNvSpPr>
          <p:nvPr>
            <p:ph type="body" sz="quarter" idx="22" hasCustomPrompt="1"/>
          </p:nvPr>
        </p:nvSpPr>
        <p:spPr>
          <a:xfrm>
            <a:off x="371475" y="3274287"/>
            <a:ext cx="5572125" cy="549184"/>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3" name="Text Placeholder 8"/>
          <p:cNvSpPr>
            <a:spLocks noGrp="1"/>
          </p:cNvSpPr>
          <p:nvPr>
            <p:ph type="body" sz="quarter" idx="23" hasCustomPrompt="1"/>
          </p:nvPr>
        </p:nvSpPr>
        <p:spPr>
          <a:xfrm>
            <a:off x="371475" y="3900351"/>
            <a:ext cx="5572125" cy="549184"/>
          </a:xfrm>
          <a:solidFill>
            <a:schemeClr val="accent5">
              <a:lumMod val="40000"/>
              <a:lumOff val="60000"/>
            </a:schemeClr>
          </a:solidFill>
        </p:spPr>
        <p:txBody>
          <a:bodyPr lIns="91440" tIns="91440"/>
          <a:lstStyle>
            <a:lvl1pPr>
              <a:defRPr sz="1400">
                <a:solidFill>
                  <a:schemeClr val="tx1"/>
                </a:solidFill>
              </a:defRPr>
            </a:lvl1pPr>
            <a:lvl2pPr>
              <a:defRPr sz="1200">
                <a:solidFill>
                  <a:schemeClr val="tx1"/>
                </a:solidFill>
              </a:defRPr>
            </a:lvl2pPr>
          </a:lstStyle>
          <a:p>
            <a:pPr lvl="0"/>
            <a:r>
              <a:rPr lang="en-US" dirty="0"/>
              <a:t>Level 1 text is 14 pt, hit return then Tab to get to level 2 – 12 pt gray</a:t>
            </a:r>
          </a:p>
          <a:p>
            <a:pPr lvl="1"/>
            <a:r>
              <a:rPr lang="en-US" dirty="0"/>
              <a:t>Second level</a:t>
            </a:r>
          </a:p>
        </p:txBody>
      </p:sp>
      <p:sp>
        <p:nvSpPr>
          <p:cNvPr id="14" name="Text Placeholder 7">
            <a:extLst>
              <a:ext uri="{FF2B5EF4-FFF2-40B4-BE49-F238E27FC236}">
                <a16:creationId xmlns:a16="http://schemas.microsoft.com/office/drawing/2014/main" id="{43BFB9B1-1EFA-44DF-8290-51EAEBD9BEA1}"/>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
        <p:nvSpPr>
          <p:cNvPr id="16" name="Picture Placeholder 9">
            <a:extLst>
              <a:ext uri="{FF2B5EF4-FFF2-40B4-BE49-F238E27FC236}">
                <a16:creationId xmlns:a16="http://schemas.microsoft.com/office/drawing/2014/main" id="{BCD7420F-31EF-411E-818F-128E1835AA9E}"/>
              </a:ext>
            </a:extLst>
          </p:cNvPr>
          <p:cNvSpPr>
            <a:spLocks noGrp="1"/>
          </p:cNvSpPr>
          <p:nvPr>
            <p:ph type="pic" sz="quarter" idx="21" hasCustomPrompt="1"/>
          </p:nvPr>
        </p:nvSpPr>
        <p:spPr>
          <a:xfrm>
            <a:off x="6022975" y="1396605"/>
            <a:ext cx="2832100" cy="3031637"/>
          </a:xfrm>
          <a:blipFill>
            <a:blip r:embed="rId2"/>
            <a:stretch>
              <a:fillRect l="-29623" t="-14" r="639"/>
            </a:stretch>
          </a:blipFill>
        </p:spPr>
        <p:txBody>
          <a:bodyPr lIns="0" tIns="274320"/>
          <a:lstStyle>
            <a:lvl1pPr marL="0" marR="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sz="1800">
                <a:solidFill>
                  <a:schemeClr val="tx2"/>
                </a:solidFill>
              </a:defRPr>
            </a:lvl1pPr>
          </a:lstStyle>
          <a:p>
            <a:pPr marL="0" marR="0" lvl="0" indent="0" algn="l"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endParaRPr lang="en-US" sz="1200" dirty="0"/>
          </a:p>
        </p:txBody>
      </p:sp>
    </p:spTree>
    <p:extLst>
      <p:ext uri="{BB962C8B-B14F-4D97-AF65-F5344CB8AC3E}">
        <p14:creationId xmlns:p14="http://schemas.microsoft.com/office/powerpoint/2010/main" val="127769533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C22132-F380-0E4A-AAEB-72E7D47151BB}" type="datetime1">
              <a:rPr lang="en-US" smtClean="0">
                <a:solidFill>
                  <a:srgbClr val="55565A">
                    <a:tint val="75000"/>
                  </a:srgbClr>
                </a:solidFill>
              </a:rPr>
              <a:pPr/>
              <a:t>8/4/2022</a:t>
            </a:fld>
            <a:endParaRPr lang="en-US" dirty="0">
              <a:solidFill>
                <a:srgbClr val="55565A">
                  <a:tint val="75000"/>
                </a:srgbClr>
              </a:solidFill>
            </a:endParaRPr>
          </a:p>
        </p:txBody>
      </p:sp>
      <p:sp>
        <p:nvSpPr>
          <p:cNvPr id="3" name="Footer Placeholder 2"/>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4" name="Slide Number Placeholder 3"/>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7" name="Text Placeholder 6"/>
          <p:cNvSpPr>
            <a:spLocks noGrp="1"/>
          </p:cNvSpPr>
          <p:nvPr>
            <p:ph type="body" sz="quarter" idx="13" hasCustomPrompt="1"/>
          </p:nvPr>
        </p:nvSpPr>
        <p:spPr>
          <a:xfrm>
            <a:off x="3384947" y="2231742"/>
            <a:ext cx="2374106" cy="457030"/>
          </a:xfrm>
        </p:spPr>
        <p:txBody>
          <a:bodyPr anchor="ctr"/>
          <a:lstStyle>
            <a:lvl1pPr algn="ctr">
              <a:defRPr>
                <a:solidFill>
                  <a:schemeClr val="accent4"/>
                </a:solidFill>
              </a:defRPr>
            </a:lvl1pPr>
          </a:lstStyle>
          <a:p>
            <a:pPr lvl="0"/>
            <a:r>
              <a:rPr lang="en-US" dirty="0"/>
              <a:t>[blank]</a:t>
            </a:r>
          </a:p>
        </p:txBody>
      </p:sp>
      <p:pic>
        <p:nvPicPr>
          <p:cNvPr id="9" name="Picture 8">
            <a:extLst>
              <a:ext uri="{FF2B5EF4-FFF2-40B4-BE49-F238E27FC236}">
                <a16:creationId xmlns:a16="http://schemas.microsoft.com/office/drawing/2014/main" id="{DA2B1205-F6CA-461E-A799-04C4F035F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307693" y="4777354"/>
            <a:ext cx="1097116" cy="256550"/>
          </a:xfrm>
          <a:prstGeom prst="rect">
            <a:avLst/>
          </a:prstGeom>
        </p:spPr>
      </p:pic>
    </p:spTree>
    <p:extLst>
      <p:ext uri="{BB962C8B-B14F-4D97-AF65-F5344CB8AC3E}">
        <p14:creationId xmlns:p14="http://schemas.microsoft.com/office/powerpoint/2010/main" val="8652577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Orange">
    <p:spTree>
      <p:nvGrpSpPr>
        <p:cNvPr id="1" name=""/>
        <p:cNvGrpSpPr/>
        <p:nvPr/>
      </p:nvGrpSpPr>
      <p:grpSpPr>
        <a:xfrm>
          <a:off x="0" y="0"/>
          <a:ext cx="0" cy="0"/>
          <a:chOff x="0" y="0"/>
          <a:chExt cx="0" cy="0"/>
        </a:xfrm>
      </p:grpSpPr>
      <p:sp>
        <p:nvSpPr>
          <p:cNvPr id="7" name="Rectangle 6"/>
          <p:cNvSpPr/>
          <p:nvPr userDrawn="1"/>
        </p:nvSpPr>
        <p:spPr bwMode="gray">
          <a:xfrm>
            <a:off x="6000750" y="0"/>
            <a:ext cx="3143250" cy="5143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p:cNvSpPr>
            <a:spLocks noGrp="1"/>
          </p:cNvSpPr>
          <p:nvPr>
            <p:ph type="title" hasCustomPrompt="1"/>
          </p:nvPr>
        </p:nvSpPr>
        <p:spPr bwMode="gray">
          <a:xfrm>
            <a:off x="385762" y="1371603"/>
            <a:ext cx="5383666" cy="1596628"/>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3091546"/>
            <a:ext cx="5383666" cy="1337582"/>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pic>
        <p:nvPicPr>
          <p:cNvPr id="9" name="Picture 8">
            <a:extLst>
              <a:ext uri="{FF2B5EF4-FFF2-40B4-BE49-F238E27FC236}">
                <a16:creationId xmlns:a16="http://schemas.microsoft.com/office/drawing/2014/main" id="{F0D61B4F-A22C-4FAB-B7F3-23701D72714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307693" y="4777354"/>
            <a:ext cx="1097116" cy="256550"/>
          </a:xfrm>
          <a:prstGeom prst="rect">
            <a:avLst/>
          </a:prstGeom>
        </p:spPr>
      </p:pic>
    </p:spTree>
    <p:extLst>
      <p:ext uri="{BB962C8B-B14F-4D97-AF65-F5344CB8AC3E}">
        <p14:creationId xmlns:p14="http://schemas.microsoft.com/office/powerpoint/2010/main" val="283054560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Yellow">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371603"/>
            <a:ext cx="5383666" cy="1596628"/>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3091546"/>
            <a:ext cx="5383666" cy="1337582"/>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CA5DB066-2C57-4BDC-B3C4-D5AA4E54C31C}"/>
              </a:ext>
            </a:extLst>
          </p:cNvPr>
          <p:cNvSpPr/>
          <p:nvPr/>
        </p:nvSpPr>
        <p:spPr bwMode="gray">
          <a:xfrm>
            <a:off x="6000750" y="0"/>
            <a:ext cx="3143250" cy="51435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60059ED8-1ABF-4D47-BAF7-C67D0BDC36D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307693" y="4777354"/>
            <a:ext cx="1097116" cy="256550"/>
          </a:xfrm>
          <a:prstGeom prst="rect">
            <a:avLst/>
          </a:prstGeom>
        </p:spPr>
      </p:pic>
    </p:spTree>
    <p:extLst>
      <p:ext uri="{BB962C8B-B14F-4D97-AF65-F5344CB8AC3E}">
        <p14:creationId xmlns:p14="http://schemas.microsoft.com/office/powerpoint/2010/main" val="250190189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Dk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371603"/>
            <a:ext cx="5383666" cy="1596628"/>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3091546"/>
            <a:ext cx="5383666" cy="1337582"/>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2" name="Rectangle 11">
            <a:extLst>
              <a:ext uri="{FF2B5EF4-FFF2-40B4-BE49-F238E27FC236}">
                <a16:creationId xmlns:a16="http://schemas.microsoft.com/office/drawing/2014/main" id="{D9B94BD7-F6CB-4633-B827-DCC8BE5FE864}"/>
              </a:ext>
            </a:extLst>
          </p:cNvPr>
          <p:cNvSpPr/>
          <p:nvPr/>
        </p:nvSpPr>
        <p:spPr bwMode="gray">
          <a:xfrm>
            <a:off x="6000750" y="0"/>
            <a:ext cx="3143250" cy="51435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F0057337-C88C-4212-B107-A55E4CB49E0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307693" y="4777354"/>
            <a:ext cx="1097116" cy="256550"/>
          </a:xfrm>
          <a:prstGeom prst="rect">
            <a:avLst/>
          </a:prstGeom>
        </p:spPr>
      </p:pic>
    </p:spTree>
    <p:extLst>
      <p:ext uri="{BB962C8B-B14F-4D97-AF65-F5344CB8AC3E}">
        <p14:creationId xmlns:p14="http://schemas.microsoft.com/office/powerpoint/2010/main" val="405226030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secHead" preserve="1">
  <p:cSld name="Title or Section Header - Med Gra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1371603"/>
            <a:ext cx="5383666" cy="1596628"/>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bwMode="gray">
          <a:xfrm>
            <a:off x="385762" y="3091546"/>
            <a:ext cx="5383666" cy="1337582"/>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1" name="Rectangle 10">
            <a:extLst>
              <a:ext uri="{FF2B5EF4-FFF2-40B4-BE49-F238E27FC236}">
                <a16:creationId xmlns:a16="http://schemas.microsoft.com/office/drawing/2014/main" id="{23B694CC-B592-44F3-8181-C62CCD2755B7}"/>
              </a:ext>
            </a:extLst>
          </p:cNvPr>
          <p:cNvSpPr/>
          <p:nvPr/>
        </p:nvSpPr>
        <p:spPr bwMode="gray">
          <a:xfrm>
            <a:off x="6000750" y="0"/>
            <a:ext cx="3143250" cy="51435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7" name="Picture 6">
            <a:extLst>
              <a:ext uri="{FF2B5EF4-FFF2-40B4-BE49-F238E27FC236}">
                <a16:creationId xmlns:a16="http://schemas.microsoft.com/office/drawing/2014/main" id="{AB02EE5D-051C-45D5-9592-10BF4C2E1F1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307693" y="4777354"/>
            <a:ext cx="1097116" cy="256550"/>
          </a:xfrm>
          <a:prstGeom prst="rect">
            <a:avLst/>
          </a:prstGeom>
        </p:spPr>
      </p:pic>
    </p:spTree>
    <p:extLst>
      <p:ext uri="{BB962C8B-B14F-4D97-AF65-F5344CB8AC3E}">
        <p14:creationId xmlns:p14="http://schemas.microsoft.com/office/powerpoint/2010/main" val="221966297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Section Header - Customize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5762" y="828686"/>
            <a:ext cx="4033838" cy="2139553"/>
          </a:xfrm>
        </p:spPr>
        <p:txBody>
          <a:bodyPr anchor="b"/>
          <a:lstStyle>
            <a:lvl1pPr>
              <a:defRPr sz="3200"/>
            </a:lvl1pPr>
          </a:lstStyle>
          <a:p>
            <a:r>
              <a:rPr lang="en-US" dirty="0"/>
              <a:t>Section title in sentence case </a:t>
            </a:r>
          </a:p>
        </p:txBody>
      </p:sp>
      <p:sp>
        <p:nvSpPr>
          <p:cNvPr id="3" name="Text Placeholder 2"/>
          <p:cNvSpPr>
            <a:spLocks noGrp="1"/>
          </p:cNvSpPr>
          <p:nvPr>
            <p:ph type="body" idx="1" hasCustomPrompt="1"/>
          </p:nvPr>
        </p:nvSpPr>
        <p:spPr>
          <a:xfrm>
            <a:off x="385762" y="3091546"/>
            <a:ext cx="4033838" cy="1337582"/>
          </a:xfrm>
        </p:spPr>
        <p:txBody>
          <a:bodyPr/>
          <a:lstStyle>
            <a:lvl1pPr marL="0" indent="0">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 if needed or speaker name </a:t>
            </a:r>
          </a:p>
        </p:txBody>
      </p:sp>
      <p:sp>
        <p:nvSpPr>
          <p:cNvPr id="10" name="Picture Placeholder 9">
            <a:extLst>
              <a:ext uri="{FF2B5EF4-FFF2-40B4-BE49-F238E27FC236}">
                <a16:creationId xmlns:a16="http://schemas.microsoft.com/office/drawing/2014/main" id="{8268283A-D91D-4D73-9EBF-3B34754D95C1}"/>
              </a:ext>
            </a:extLst>
          </p:cNvPr>
          <p:cNvSpPr>
            <a:spLocks noGrp="1"/>
          </p:cNvSpPr>
          <p:nvPr>
            <p:ph type="pic" sz="quarter" idx="10" hasCustomPrompt="1"/>
          </p:nvPr>
        </p:nvSpPr>
        <p:spPr>
          <a:xfrm>
            <a:off x="4600589" y="0"/>
            <a:ext cx="4733925" cy="5143500"/>
          </a:xfrm>
          <a:blipFill>
            <a:blip r:embed="rId2"/>
            <a:stretch>
              <a:fillRect r="-17304"/>
            </a:stretch>
          </a:blipFill>
        </p:spPr>
        <p:txBody>
          <a:bodyPr tIns="548640" anchor="t" anchorCtr="0"/>
          <a:lstStyle>
            <a:lvl1pPr marL="0" marR="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lvl1pPr>
          </a:lstStyle>
          <a:p>
            <a:pPr marL="0" marR="0" lvl="0" indent="0" algn="ctr" defTabSz="685800" rtl="0" eaLnBrk="1" fontAlgn="auto" latinLnBrk="0" hangingPunct="1">
              <a:lnSpc>
                <a:spcPct val="95000"/>
              </a:lnSpc>
              <a:spcBef>
                <a:spcPts val="800"/>
              </a:spcBef>
              <a:spcAft>
                <a:spcPts val="450"/>
              </a:spcAft>
              <a:buClrTx/>
              <a:buSzTx/>
              <a:buFont typeface="Arial" panose="020B0604020202020204" pitchFamily="34" charset="0"/>
              <a:buChar char="​"/>
              <a:tabLst/>
              <a:defRPr/>
            </a:pPr>
            <a:r>
              <a:rPr lang="en-US" dirty="0"/>
              <a:t> </a:t>
            </a:r>
          </a:p>
        </p:txBody>
      </p:sp>
      <p:pic>
        <p:nvPicPr>
          <p:cNvPr id="7" name="Picture 6">
            <a:extLst>
              <a:ext uri="{FF2B5EF4-FFF2-40B4-BE49-F238E27FC236}">
                <a16:creationId xmlns:a16="http://schemas.microsoft.com/office/drawing/2014/main" id="{E6723066-572C-47D2-B034-A9F4718AC918}"/>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94" t="18631" r="7973" b="19012"/>
          <a:stretch/>
        </p:blipFill>
        <p:spPr>
          <a:xfrm>
            <a:off x="307693" y="4777354"/>
            <a:ext cx="1097116" cy="256550"/>
          </a:xfrm>
          <a:prstGeom prst="rect">
            <a:avLst/>
          </a:prstGeom>
        </p:spPr>
      </p:pic>
    </p:spTree>
    <p:extLst>
      <p:ext uri="{BB962C8B-B14F-4D97-AF65-F5344CB8AC3E}">
        <p14:creationId xmlns:p14="http://schemas.microsoft.com/office/powerpoint/2010/main" val="308475578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72DD5A-027B-5049-9814-0E9AF1E2F97C}" type="datetime1">
              <a:rPr lang="en-US" smtClean="0">
                <a:solidFill>
                  <a:srgbClr val="55565A">
                    <a:tint val="75000"/>
                  </a:srgbClr>
                </a:solidFill>
              </a:rPr>
              <a:pPr/>
              <a:t>8/4/2022</a:t>
            </a:fld>
            <a:endParaRPr lang="en-US" dirty="0">
              <a:solidFill>
                <a:srgbClr val="55565A">
                  <a:tint val="75000"/>
                </a:srgbClr>
              </a:solidFill>
            </a:endParaRPr>
          </a:p>
        </p:txBody>
      </p:sp>
      <p:sp>
        <p:nvSpPr>
          <p:cNvPr id="4" name="Slide Number Placeholder 3"/>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pic>
        <p:nvPicPr>
          <p:cNvPr id="8" name="Picture 7">
            <a:extLst>
              <a:ext uri="{FF2B5EF4-FFF2-40B4-BE49-F238E27FC236}">
                <a16:creationId xmlns:a16="http://schemas.microsoft.com/office/drawing/2014/main" id="{F9DA9624-F28A-458F-88EF-3F184856CFB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64102" y="1875986"/>
            <a:ext cx="4415796" cy="1391533"/>
          </a:xfrm>
          <a:prstGeom prst="rect">
            <a:avLst/>
          </a:prstGeom>
        </p:spPr>
      </p:pic>
    </p:spTree>
    <p:extLst>
      <p:ext uri="{BB962C8B-B14F-4D97-AF65-F5344CB8AC3E}">
        <p14:creationId xmlns:p14="http://schemas.microsoft.com/office/powerpoint/2010/main" val="322018380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Closing / 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85762" y="2928268"/>
            <a:ext cx="5383666" cy="362165"/>
          </a:xfrm>
        </p:spPr>
        <p:txBody>
          <a:bodyPr anchor="ctr"/>
          <a:lstStyle>
            <a:lvl1pPr>
              <a:defRPr sz="1600">
                <a:solidFill>
                  <a:schemeClr val="accent1"/>
                </a:solidFill>
              </a:defRPr>
            </a:lvl1pPr>
          </a:lstStyle>
          <a:p>
            <a:r>
              <a:rPr lang="en-US" dirty="0"/>
              <a:t>First Name Last Name</a:t>
            </a:r>
          </a:p>
        </p:txBody>
      </p:sp>
      <p:sp>
        <p:nvSpPr>
          <p:cNvPr id="3" name="Text Placeholder 2"/>
          <p:cNvSpPr>
            <a:spLocks noGrp="1"/>
          </p:cNvSpPr>
          <p:nvPr>
            <p:ph type="body" idx="1" hasCustomPrompt="1"/>
          </p:nvPr>
        </p:nvSpPr>
        <p:spPr bwMode="gray">
          <a:xfrm>
            <a:off x="385762" y="3302967"/>
            <a:ext cx="5383666" cy="363474"/>
          </a:xfr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Title</a:t>
            </a:r>
          </a:p>
        </p:txBody>
      </p:sp>
      <p:sp>
        <p:nvSpPr>
          <p:cNvPr id="9" name="Text Placeholder 2"/>
          <p:cNvSpPr>
            <a:spLocks noGrp="1"/>
          </p:cNvSpPr>
          <p:nvPr>
            <p:ph type="body" idx="10" hasCustomPrompt="1"/>
          </p:nvPr>
        </p:nvSpPr>
        <p:spPr bwMode="gray">
          <a:xfrm>
            <a:off x="385761" y="3674903"/>
            <a:ext cx="5383666" cy="363474"/>
          </a:xfrm>
        </p:spPr>
        <p:txBody>
          <a:bodyPr anchor="ctr"/>
          <a:lstStyle>
            <a:lvl1pPr marL="0" indent="0">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Tel</a:t>
            </a:r>
            <a:r>
              <a:rPr lang="en-US"/>
              <a:t>: 123-456-7890</a:t>
            </a:r>
            <a:endParaRPr lang="en-US" dirty="0"/>
          </a:p>
        </p:txBody>
      </p:sp>
      <p:sp>
        <p:nvSpPr>
          <p:cNvPr id="23" name="Rectangle 22">
            <a:extLst>
              <a:ext uri="{FF2B5EF4-FFF2-40B4-BE49-F238E27FC236}">
                <a16:creationId xmlns:a16="http://schemas.microsoft.com/office/drawing/2014/main" id="{ECF35A84-66E1-4F72-848D-DB6EF4825F09}"/>
              </a:ext>
            </a:extLst>
          </p:cNvPr>
          <p:cNvSpPr/>
          <p:nvPr userDrawn="1"/>
        </p:nvSpPr>
        <p:spPr bwMode="gray">
          <a:xfrm>
            <a:off x="6000750" y="0"/>
            <a:ext cx="3143250" cy="5143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72" tIns="107577" rIns="134472" bIns="107577"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TextBox 9">
            <a:extLst>
              <a:ext uri="{FF2B5EF4-FFF2-40B4-BE49-F238E27FC236}">
                <a16:creationId xmlns:a16="http://schemas.microsoft.com/office/drawing/2014/main" id="{D6D6922A-983B-4BA1-9404-083625C6FFF9}"/>
              </a:ext>
            </a:extLst>
          </p:cNvPr>
          <p:cNvSpPr txBox="1"/>
          <p:nvPr userDrawn="1"/>
        </p:nvSpPr>
        <p:spPr bwMode="gray">
          <a:xfrm>
            <a:off x="371474" y="1901300"/>
            <a:ext cx="2026196" cy="492443"/>
          </a:xfrm>
          <a:prstGeom prst="rect">
            <a:avLst/>
          </a:prstGeom>
          <a:noFill/>
        </p:spPr>
        <p:txBody>
          <a:bodyPr wrap="square" lIns="0" tIns="0" rIns="0" bIns="0" rtlCol="0">
            <a:spAutoFit/>
          </a:bodyPr>
          <a:lstStyle/>
          <a:p>
            <a:r>
              <a:rPr lang="en-US" sz="3200" dirty="0">
                <a:solidFill>
                  <a:srgbClr val="55565A"/>
                </a:solidFill>
              </a:rPr>
              <a:t>Thank you.</a:t>
            </a:r>
          </a:p>
        </p:txBody>
      </p:sp>
      <p:sp>
        <p:nvSpPr>
          <p:cNvPr id="11" name="TextBox 10">
            <a:extLst>
              <a:ext uri="{FF2B5EF4-FFF2-40B4-BE49-F238E27FC236}">
                <a16:creationId xmlns:a16="http://schemas.microsoft.com/office/drawing/2014/main" id="{30588031-B09C-4308-AD99-6FA427183E5B}"/>
              </a:ext>
            </a:extLst>
          </p:cNvPr>
          <p:cNvSpPr txBox="1"/>
          <p:nvPr userDrawn="1"/>
        </p:nvSpPr>
        <p:spPr bwMode="gray">
          <a:xfrm>
            <a:off x="385761" y="2350827"/>
            <a:ext cx="2292294" cy="307777"/>
          </a:xfrm>
          <a:prstGeom prst="rect">
            <a:avLst/>
          </a:prstGeom>
          <a:noFill/>
        </p:spPr>
        <p:txBody>
          <a:bodyPr wrap="none" lIns="0" tIns="0" rIns="0" bIns="0" rtlCol="0">
            <a:spAutoFit/>
          </a:bodyPr>
          <a:lstStyle/>
          <a:p>
            <a:r>
              <a:rPr lang="en-US" sz="2000" dirty="0">
                <a:solidFill>
                  <a:srgbClr val="55565A"/>
                </a:solidFill>
              </a:rPr>
              <a:t>Contact information:</a:t>
            </a:r>
          </a:p>
        </p:txBody>
      </p:sp>
      <p:pic>
        <p:nvPicPr>
          <p:cNvPr id="12" name="Picture 11">
            <a:extLst>
              <a:ext uri="{FF2B5EF4-FFF2-40B4-BE49-F238E27FC236}">
                <a16:creationId xmlns:a16="http://schemas.microsoft.com/office/drawing/2014/main" id="{2490A336-58A6-4623-B17E-F3C92AE57B2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994" t="18631" r="7973" b="19012"/>
          <a:stretch/>
        </p:blipFill>
        <p:spPr>
          <a:xfrm>
            <a:off x="307693" y="4777354"/>
            <a:ext cx="1097116" cy="256550"/>
          </a:xfrm>
          <a:prstGeom prst="rect">
            <a:avLst/>
          </a:prstGeom>
        </p:spPr>
      </p:pic>
    </p:spTree>
    <p:extLst>
      <p:ext uri="{BB962C8B-B14F-4D97-AF65-F5344CB8AC3E}">
        <p14:creationId xmlns:p14="http://schemas.microsoft.com/office/powerpoint/2010/main" val="314675213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2" descr="Optum_RGB_PP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81005" y="95286"/>
            <a:ext cx="1848293" cy="436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Optum_ColorBand-02"/>
          <p:cNvPicPr preferRelativeResize="0">
            <a:picLocks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4501429"/>
            <a:ext cx="9144000" cy="82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Rectangle 3"/>
          <p:cNvSpPr>
            <a:spLocks noGrp="1" noChangeArrowheads="1"/>
          </p:cNvSpPr>
          <p:nvPr>
            <p:ph type="ctrTitle"/>
          </p:nvPr>
        </p:nvSpPr>
        <p:spPr>
          <a:xfrm>
            <a:off x="2362206" y="2012156"/>
            <a:ext cx="6124575" cy="485775"/>
          </a:xfrm>
        </p:spPr>
        <p:txBody>
          <a:bodyPr anchor="ctr"/>
          <a:lstStyle>
            <a:lvl1pPr>
              <a:defRPr sz="2400"/>
            </a:lvl1pPr>
          </a:lstStyle>
          <a:p>
            <a:r>
              <a:rPr lang="en-US"/>
              <a:t>Click to edit Master title style</a:t>
            </a:r>
          </a:p>
        </p:txBody>
      </p:sp>
      <p:sp>
        <p:nvSpPr>
          <p:cNvPr id="55300" name="Rectangle 4"/>
          <p:cNvSpPr>
            <a:spLocks noGrp="1" noChangeArrowheads="1"/>
          </p:cNvSpPr>
          <p:nvPr>
            <p:ph type="subTitle" idx="1"/>
          </p:nvPr>
        </p:nvSpPr>
        <p:spPr>
          <a:xfrm>
            <a:off x="2362206" y="2686050"/>
            <a:ext cx="6124575" cy="628650"/>
          </a:xfrm>
        </p:spPr>
        <p:txBody>
          <a:bodyPr/>
          <a:lstStyle>
            <a:lvl1pPr>
              <a:spcAft>
                <a:spcPct val="0"/>
              </a:spcAft>
              <a:defRPr sz="1200"/>
            </a:lvl1pPr>
          </a:lstStyle>
          <a:p>
            <a:r>
              <a:rPr lang="en-US"/>
              <a:t>Click to edit Master subtitle style</a:t>
            </a:r>
          </a:p>
        </p:txBody>
      </p:sp>
    </p:spTree>
    <p:extLst>
      <p:ext uri="{BB962C8B-B14F-4D97-AF65-F5344CB8AC3E}">
        <p14:creationId xmlns:p14="http://schemas.microsoft.com/office/powerpoint/2010/main" val="4226276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ntent, 2 subhead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sz="half" idx="1" hasCustomPrompt="1"/>
          </p:nvPr>
        </p:nvSpPr>
        <p:spPr>
          <a:xfrm>
            <a:off x="371475" y="1369222"/>
            <a:ext cx="4143375" cy="3059906"/>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629150" y="1369222"/>
            <a:ext cx="4245429" cy="3059906"/>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B2D91AE-936D-7547-868E-5C8FE425E629}" type="datetime1">
              <a:rPr lang="en-US" smtClean="0">
                <a:solidFill>
                  <a:srgbClr val="55565A">
                    <a:tint val="75000"/>
                  </a:srgbClr>
                </a:solidFill>
              </a:rPr>
              <a:pPr/>
              <a:t>8/4/2022</a:t>
            </a:fld>
            <a:endParaRPr lang="en-US" dirty="0">
              <a:solidFill>
                <a:srgbClr val="55565A">
                  <a:tint val="75000"/>
                </a:srgbClr>
              </a:solidFill>
            </a:endParaRPr>
          </a:p>
        </p:txBody>
      </p:sp>
      <p:sp>
        <p:nvSpPr>
          <p:cNvPr id="6" name="Footer Placeholder 5"/>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7" name="Slide Number Placeholder 6"/>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9" name="Text Placeholder 2"/>
          <p:cNvSpPr>
            <a:spLocks noGrp="1"/>
          </p:cNvSpPr>
          <p:nvPr>
            <p:ph type="body" idx="13" hasCustomPrompt="1"/>
          </p:nvPr>
        </p:nvSpPr>
        <p:spPr>
          <a:xfrm>
            <a:off x="371476" y="838713"/>
            <a:ext cx="4126706" cy="369094"/>
          </a:xfrm>
        </p:spPr>
        <p:txBody>
          <a:bodyPr anchor="t"/>
          <a:lstStyle>
            <a:lvl1pPr marL="0" indent="0">
              <a:buNone/>
              <a:defRPr sz="1800" b="0">
                <a:solidFill>
                  <a:schemeClr val="accent4"/>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Short subhead</a:t>
            </a:r>
          </a:p>
        </p:txBody>
      </p:sp>
      <p:sp>
        <p:nvSpPr>
          <p:cNvPr id="10" name="Text Placeholder 4"/>
          <p:cNvSpPr>
            <a:spLocks noGrp="1"/>
          </p:cNvSpPr>
          <p:nvPr>
            <p:ph type="body" sz="quarter" idx="3" hasCustomPrompt="1"/>
          </p:nvPr>
        </p:nvSpPr>
        <p:spPr>
          <a:xfrm>
            <a:off x="4629150" y="838713"/>
            <a:ext cx="4229100" cy="369094"/>
          </a:xfrm>
        </p:spPr>
        <p:txBody>
          <a:bodyPr anchor="t"/>
          <a:lstStyle>
            <a:lvl1pPr marL="0" indent="0">
              <a:buNone/>
              <a:defRPr sz="1800" b="0">
                <a:solidFill>
                  <a:schemeClr val="accent4"/>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Short subhead</a:t>
            </a:r>
          </a:p>
        </p:txBody>
      </p:sp>
    </p:spTree>
    <p:extLst>
      <p:ext uri="{BB962C8B-B14F-4D97-AF65-F5344CB8AC3E}">
        <p14:creationId xmlns:p14="http://schemas.microsoft.com/office/powerpoint/2010/main" val="292351147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sldNum" sz="quarter" idx="10"/>
          </p:nvPr>
        </p:nvSpPr>
        <p:spPr>
          <a:ln/>
        </p:spPr>
        <p:txBody>
          <a:bodyPr/>
          <a:lstStyle>
            <a:lvl1pPr>
              <a:defRPr/>
            </a:lvl1pPr>
          </a:lstStyle>
          <a:p>
            <a:pPr>
              <a:defRPr/>
            </a:pPr>
            <a:fld id="{CB5D9071-D5FC-4807-8836-CA3C2A3EF34E}"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20697426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189" indent="0">
              <a:buNone/>
              <a:defRPr sz="1800"/>
            </a:lvl2pPr>
            <a:lvl3pPr marL="914378" indent="0">
              <a:buNone/>
              <a:defRPr sz="1600"/>
            </a:lvl3pPr>
            <a:lvl4pPr marL="1371566" indent="0">
              <a:buNone/>
              <a:defRPr sz="1400"/>
            </a:lvl4pPr>
            <a:lvl5pPr marL="1828754" indent="0">
              <a:buNone/>
              <a:defRPr sz="1400"/>
            </a:lvl5pPr>
            <a:lvl6pPr marL="2285943" indent="0">
              <a:buNone/>
              <a:defRPr sz="1400"/>
            </a:lvl6pPr>
            <a:lvl7pPr marL="2743132" indent="0">
              <a:buNone/>
              <a:defRPr sz="1400"/>
            </a:lvl7pPr>
            <a:lvl8pPr marL="3200320" indent="0">
              <a:buNone/>
              <a:defRPr sz="1400"/>
            </a:lvl8pPr>
            <a:lvl9pPr marL="3657509" indent="0">
              <a:buNone/>
              <a:defRPr sz="1400"/>
            </a:lvl9pPr>
          </a:lstStyle>
          <a:p>
            <a:pPr lvl="0"/>
            <a:r>
              <a:rPr lang="en-US"/>
              <a:t>Click to edit Master text styles</a:t>
            </a:r>
          </a:p>
        </p:txBody>
      </p:sp>
      <p:sp>
        <p:nvSpPr>
          <p:cNvPr id="4" name="Rectangle 5"/>
          <p:cNvSpPr>
            <a:spLocks noGrp="1" noChangeArrowheads="1"/>
          </p:cNvSpPr>
          <p:nvPr>
            <p:ph type="sldNum" sz="quarter" idx="10"/>
          </p:nvPr>
        </p:nvSpPr>
        <p:spPr>
          <a:ln/>
        </p:spPr>
        <p:txBody>
          <a:bodyPr/>
          <a:lstStyle>
            <a:lvl1pPr>
              <a:defRPr/>
            </a:lvl1pPr>
          </a:lstStyle>
          <a:p>
            <a:pPr>
              <a:defRPr/>
            </a:pPr>
            <a:fld id="{D64FFE35-5C26-4320-9E06-B56E0AF07777}"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19224636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5613" y="742951"/>
            <a:ext cx="4038600" cy="378380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742951"/>
            <a:ext cx="4038600" cy="378380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sldNum" sz="quarter" idx="10"/>
          </p:nvPr>
        </p:nvSpPr>
        <p:spPr>
          <a:ln/>
        </p:spPr>
        <p:txBody>
          <a:bodyPr/>
          <a:lstStyle>
            <a:lvl1pPr>
              <a:defRPr/>
            </a:lvl1pPr>
          </a:lstStyle>
          <a:p>
            <a:pPr>
              <a:defRPr/>
            </a:pPr>
            <a:fld id="{4C2B2279-1CFA-4E4E-B172-0C70A1FF41FF}"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15925574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3" y="1151335"/>
            <a:ext cx="4041775" cy="479822"/>
          </a:xfrm>
        </p:spPr>
        <p:txBody>
          <a:bodyPr anchor="b"/>
          <a:lstStyle>
            <a:lvl1pPr marL="0" indent="0">
              <a:buNone/>
              <a:defRPr sz="24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sldNum" sz="quarter" idx="10"/>
          </p:nvPr>
        </p:nvSpPr>
        <p:spPr>
          <a:ln/>
        </p:spPr>
        <p:txBody>
          <a:bodyPr/>
          <a:lstStyle>
            <a:lvl1pPr>
              <a:defRPr/>
            </a:lvl1pPr>
          </a:lstStyle>
          <a:p>
            <a:pPr>
              <a:defRPr/>
            </a:pPr>
            <a:fld id="{FD0010B5-252C-4210-B9FA-9B237CB20B9A}"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87378025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sldNum" sz="quarter" idx="10"/>
          </p:nvPr>
        </p:nvSpPr>
        <p:spPr>
          <a:ln/>
        </p:spPr>
        <p:txBody>
          <a:bodyPr/>
          <a:lstStyle>
            <a:lvl1pPr>
              <a:defRPr/>
            </a:lvl1pPr>
          </a:lstStyle>
          <a:p>
            <a:pPr>
              <a:defRPr/>
            </a:pPr>
            <a:fld id="{F492004B-1BD8-4C38-A3AB-58E670DDB182}"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194144679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a:ln/>
        </p:spPr>
        <p:txBody>
          <a:bodyPr/>
          <a:lstStyle>
            <a:lvl1pPr>
              <a:defRPr/>
            </a:lvl1pPr>
          </a:lstStyle>
          <a:p>
            <a:pPr>
              <a:defRPr/>
            </a:pPr>
            <a:fld id="{316D849D-8860-4447-9697-C93E97C56593}"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11579503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2" y="204787"/>
            <a:ext cx="3008313" cy="871538"/>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97"/>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12" y="1076328"/>
            <a:ext cx="3008313" cy="3518297"/>
          </a:xfrm>
        </p:spPr>
        <p:txBody>
          <a:bodyPr/>
          <a:lstStyle>
            <a:lvl1pPr marL="0" indent="0">
              <a:buNone/>
              <a:defRPr sz="14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Rectangle 5"/>
          <p:cNvSpPr>
            <a:spLocks noGrp="1" noChangeArrowheads="1"/>
          </p:cNvSpPr>
          <p:nvPr>
            <p:ph type="sldNum" sz="quarter" idx="10"/>
          </p:nvPr>
        </p:nvSpPr>
        <p:spPr>
          <a:ln/>
        </p:spPr>
        <p:txBody>
          <a:bodyPr/>
          <a:lstStyle>
            <a:lvl1pPr>
              <a:defRPr/>
            </a:lvl1pPr>
          </a:lstStyle>
          <a:p>
            <a:pPr>
              <a:defRPr/>
            </a:pPr>
            <a:fld id="{649F28F2-9CEA-4F03-BFA8-AE6B6D8F8539}"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360866589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pPr lvl="0"/>
            <a:endParaRPr lang="en-US" noProof="0" dirty="0"/>
          </a:p>
        </p:txBody>
      </p:sp>
      <p:sp>
        <p:nvSpPr>
          <p:cNvPr id="4" name="Text Placeholder 3"/>
          <p:cNvSpPr>
            <a:spLocks noGrp="1"/>
          </p:cNvSpPr>
          <p:nvPr>
            <p:ph type="body" sz="half" idx="2"/>
          </p:nvPr>
        </p:nvSpPr>
        <p:spPr>
          <a:xfrm>
            <a:off x="1792288" y="4025515"/>
            <a:ext cx="5486400" cy="603647"/>
          </a:xfrm>
        </p:spPr>
        <p:txBody>
          <a:bodyPr/>
          <a:lstStyle>
            <a:lvl1pPr marL="0" indent="0">
              <a:buNone/>
              <a:defRPr sz="14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Rectangle 5"/>
          <p:cNvSpPr>
            <a:spLocks noGrp="1" noChangeArrowheads="1"/>
          </p:cNvSpPr>
          <p:nvPr>
            <p:ph type="sldNum" sz="quarter" idx="10"/>
          </p:nvPr>
        </p:nvSpPr>
        <p:spPr>
          <a:ln/>
        </p:spPr>
        <p:txBody>
          <a:bodyPr/>
          <a:lstStyle>
            <a:lvl1pPr>
              <a:defRPr/>
            </a:lvl1pPr>
          </a:lstStyle>
          <a:p>
            <a:pPr>
              <a:defRPr/>
            </a:pPr>
            <a:fld id="{B46AA06B-9752-4E95-BEED-92439C0F7CEA}"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78428551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sldNum" sz="quarter" idx="10"/>
          </p:nvPr>
        </p:nvSpPr>
        <p:spPr>
          <a:ln/>
        </p:spPr>
        <p:txBody>
          <a:bodyPr/>
          <a:lstStyle>
            <a:lvl1pPr>
              <a:defRPr/>
            </a:lvl1pPr>
          </a:lstStyle>
          <a:p>
            <a:pPr>
              <a:defRPr/>
            </a:pPr>
            <a:fld id="{317F6429-6281-4364-A1F6-37EF3207FEFB}"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288793765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114301"/>
            <a:ext cx="2057400" cy="441245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5613" y="114301"/>
            <a:ext cx="6019800" cy="44124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sldNum" sz="quarter" idx="10"/>
          </p:nvPr>
        </p:nvSpPr>
        <p:spPr>
          <a:ln/>
        </p:spPr>
        <p:txBody>
          <a:bodyPr/>
          <a:lstStyle>
            <a:lvl1pPr>
              <a:defRPr/>
            </a:lvl1pPr>
          </a:lstStyle>
          <a:p>
            <a:pPr>
              <a:defRPr/>
            </a:pPr>
            <a:fld id="{C018D77E-6C30-4A5F-A7B2-EAF13153DC79}"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316461940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A8FF5258-962B-314A-8144-01713EA42D4B}" type="datetime1">
              <a:rPr lang="en-US" smtClean="0">
                <a:solidFill>
                  <a:srgbClr val="55565A">
                    <a:tint val="75000"/>
                  </a:srgbClr>
                </a:solidFill>
              </a:rPr>
              <a:pPr/>
              <a:t>8/4/2022</a:t>
            </a:fld>
            <a:endParaRPr lang="en-US" dirty="0">
              <a:solidFill>
                <a:srgbClr val="55565A">
                  <a:tint val="75000"/>
                </a:srgbClr>
              </a:solidFill>
            </a:endParaRPr>
          </a:p>
        </p:txBody>
      </p:sp>
      <p:sp>
        <p:nvSpPr>
          <p:cNvPr id="5" name="Slide Number Placeholder 4"/>
          <p:cNvSpPr>
            <a:spLocks noGrp="1"/>
          </p:cNvSpPr>
          <p:nvPr>
            <p:ph type="sldNum" sz="quarter" idx="12"/>
          </p:nvPr>
        </p:nvSpPr>
        <p:spPr>
          <a:xfrm>
            <a:off x="8415337" y="4865238"/>
            <a:ext cx="459242" cy="273844"/>
          </a:xfrm>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6" name="Footer Placeholder 3">
            <a:extLst>
              <a:ext uri="{FF2B5EF4-FFF2-40B4-BE49-F238E27FC236}">
                <a16:creationId xmlns:a16="http://schemas.microsoft.com/office/drawing/2014/main" id="{070606B5-5043-498C-87F8-8BBBE2437AD8}"/>
              </a:ext>
            </a:extLst>
          </p:cNvPr>
          <p:cNvSpPr>
            <a:spLocks noGrp="1"/>
          </p:cNvSpPr>
          <p:nvPr>
            <p:ph type="ftr" sz="quarter" idx="11"/>
          </p:nvPr>
        </p:nvSpPr>
        <p:spPr>
          <a:xfrm>
            <a:off x="3100388" y="4865238"/>
            <a:ext cx="5314950" cy="273844"/>
          </a:xfrm>
        </p:spPr>
        <p:txBody>
          <a:bodyPr/>
          <a:lstStyle/>
          <a:p>
            <a:r>
              <a:rPr lang="en-US" dirty="0">
                <a:solidFill>
                  <a:srgbClr val="55565A">
                    <a:tint val="75000"/>
                  </a:srgbClr>
                </a:solidFill>
              </a:rPr>
              <a:t>Confidential property of Optum. Do not distribute or reproduce without express permission from Optum.</a:t>
            </a:r>
          </a:p>
        </p:txBody>
      </p:sp>
    </p:spTree>
    <p:extLst>
      <p:ext uri="{BB962C8B-B14F-4D97-AF65-F5344CB8AC3E}">
        <p14:creationId xmlns:p14="http://schemas.microsoft.com/office/powerpoint/2010/main" val="30272113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2" descr="Optum_RGB_PP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81005" y="95282"/>
            <a:ext cx="1848293" cy="436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Optum_ColorBand-02"/>
          <p:cNvPicPr preferRelativeResize="0">
            <a:picLocks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4501425"/>
            <a:ext cx="9144000" cy="82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Rectangle 3"/>
          <p:cNvSpPr>
            <a:spLocks noGrp="1" noChangeArrowheads="1"/>
          </p:cNvSpPr>
          <p:nvPr>
            <p:ph type="ctrTitle"/>
          </p:nvPr>
        </p:nvSpPr>
        <p:spPr>
          <a:xfrm>
            <a:off x="2362206" y="2012156"/>
            <a:ext cx="6124575" cy="485775"/>
          </a:xfrm>
        </p:spPr>
        <p:txBody>
          <a:bodyPr anchor="ctr"/>
          <a:lstStyle>
            <a:lvl1pPr>
              <a:defRPr sz="2400"/>
            </a:lvl1pPr>
          </a:lstStyle>
          <a:p>
            <a:r>
              <a:rPr lang="en-US"/>
              <a:t>Click to edit Master title style</a:t>
            </a:r>
          </a:p>
        </p:txBody>
      </p:sp>
      <p:sp>
        <p:nvSpPr>
          <p:cNvPr id="55300" name="Rectangle 4"/>
          <p:cNvSpPr>
            <a:spLocks noGrp="1" noChangeArrowheads="1"/>
          </p:cNvSpPr>
          <p:nvPr>
            <p:ph type="subTitle" idx="1"/>
          </p:nvPr>
        </p:nvSpPr>
        <p:spPr>
          <a:xfrm>
            <a:off x="2362206" y="2686050"/>
            <a:ext cx="6124575" cy="628650"/>
          </a:xfrm>
        </p:spPr>
        <p:txBody>
          <a:bodyPr/>
          <a:lstStyle>
            <a:lvl1pPr>
              <a:spcAft>
                <a:spcPct val="0"/>
              </a:spcAft>
              <a:defRPr sz="1200"/>
            </a:lvl1pPr>
          </a:lstStyle>
          <a:p>
            <a:r>
              <a:rPr lang="en-US"/>
              <a:t>Click to edit Master subtitle style</a:t>
            </a:r>
          </a:p>
        </p:txBody>
      </p:sp>
    </p:spTree>
    <p:extLst>
      <p:ext uri="{BB962C8B-B14F-4D97-AF65-F5344CB8AC3E}">
        <p14:creationId xmlns:p14="http://schemas.microsoft.com/office/powerpoint/2010/main" val="214343478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sldNum" sz="quarter" idx="10"/>
          </p:nvPr>
        </p:nvSpPr>
        <p:spPr>
          <a:xfrm>
            <a:off x="8382000" y="4907756"/>
            <a:ext cx="304800" cy="114300"/>
          </a:xfrm>
          <a:prstGeom prst="rect">
            <a:avLst/>
          </a:prstGeom>
          <a:ln/>
        </p:spPr>
        <p:txBody>
          <a:bodyPr/>
          <a:lstStyle>
            <a:lvl1pPr>
              <a:defRPr/>
            </a:lvl1pPr>
          </a:lstStyle>
          <a:p>
            <a:pPr>
              <a:defRPr/>
            </a:pPr>
            <a:fld id="{CB5D9071-D5FC-4807-8836-CA3C2A3EF34E}"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258325906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189" indent="0">
              <a:buNone/>
              <a:defRPr sz="1800"/>
            </a:lvl2pPr>
            <a:lvl3pPr marL="914378" indent="0">
              <a:buNone/>
              <a:defRPr sz="1600"/>
            </a:lvl3pPr>
            <a:lvl4pPr marL="1371566" indent="0">
              <a:buNone/>
              <a:defRPr sz="1400"/>
            </a:lvl4pPr>
            <a:lvl5pPr marL="1828754" indent="0">
              <a:buNone/>
              <a:defRPr sz="1400"/>
            </a:lvl5pPr>
            <a:lvl6pPr marL="2285943" indent="0">
              <a:buNone/>
              <a:defRPr sz="1400"/>
            </a:lvl6pPr>
            <a:lvl7pPr marL="2743132" indent="0">
              <a:buNone/>
              <a:defRPr sz="1400"/>
            </a:lvl7pPr>
            <a:lvl8pPr marL="3200320" indent="0">
              <a:buNone/>
              <a:defRPr sz="1400"/>
            </a:lvl8pPr>
            <a:lvl9pPr marL="3657509" indent="0">
              <a:buNone/>
              <a:defRPr sz="1400"/>
            </a:lvl9pPr>
          </a:lstStyle>
          <a:p>
            <a:pPr lvl="0"/>
            <a:r>
              <a:rPr lang="en-US"/>
              <a:t>Click to edit Master text styles</a:t>
            </a:r>
          </a:p>
        </p:txBody>
      </p:sp>
      <p:sp>
        <p:nvSpPr>
          <p:cNvPr id="4" name="Rectangle 5"/>
          <p:cNvSpPr>
            <a:spLocks noGrp="1" noChangeArrowheads="1"/>
          </p:cNvSpPr>
          <p:nvPr>
            <p:ph type="sldNum" sz="quarter" idx="10"/>
          </p:nvPr>
        </p:nvSpPr>
        <p:spPr>
          <a:xfrm>
            <a:off x="8382000" y="4907756"/>
            <a:ext cx="304800" cy="114300"/>
          </a:xfrm>
          <a:prstGeom prst="rect">
            <a:avLst/>
          </a:prstGeom>
          <a:ln/>
        </p:spPr>
        <p:txBody>
          <a:bodyPr/>
          <a:lstStyle>
            <a:lvl1pPr>
              <a:defRPr/>
            </a:lvl1pPr>
          </a:lstStyle>
          <a:p>
            <a:pPr>
              <a:defRPr/>
            </a:pPr>
            <a:fld id="{D64FFE35-5C26-4320-9E06-B56E0AF07777}"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396408353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5613" y="742951"/>
            <a:ext cx="4038600" cy="378380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742951"/>
            <a:ext cx="4038600" cy="378380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sldNum" sz="quarter" idx="10"/>
          </p:nvPr>
        </p:nvSpPr>
        <p:spPr>
          <a:xfrm>
            <a:off x="8382000" y="4907756"/>
            <a:ext cx="304800" cy="114300"/>
          </a:xfrm>
          <a:prstGeom prst="rect">
            <a:avLst/>
          </a:prstGeom>
          <a:ln/>
        </p:spPr>
        <p:txBody>
          <a:bodyPr/>
          <a:lstStyle>
            <a:lvl1pPr>
              <a:defRPr/>
            </a:lvl1pPr>
          </a:lstStyle>
          <a:p>
            <a:pPr>
              <a:defRPr/>
            </a:pPr>
            <a:fld id="{4C2B2279-1CFA-4E4E-B172-0C70A1FF41FF}"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108272277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3" y="1151335"/>
            <a:ext cx="4041775" cy="479822"/>
          </a:xfrm>
        </p:spPr>
        <p:txBody>
          <a:bodyPr anchor="b"/>
          <a:lstStyle>
            <a:lvl1pPr marL="0" indent="0">
              <a:buNone/>
              <a:defRPr sz="24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sldNum" sz="quarter" idx="10"/>
          </p:nvPr>
        </p:nvSpPr>
        <p:spPr>
          <a:xfrm>
            <a:off x="8382000" y="4907756"/>
            <a:ext cx="304800" cy="114300"/>
          </a:xfrm>
          <a:prstGeom prst="rect">
            <a:avLst/>
          </a:prstGeom>
          <a:ln/>
        </p:spPr>
        <p:txBody>
          <a:bodyPr/>
          <a:lstStyle>
            <a:lvl1pPr>
              <a:defRPr/>
            </a:lvl1pPr>
          </a:lstStyle>
          <a:p>
            <a:pPr>
              <a:defRPr/>
            </a:pPr>
            <a:fld id="{FD0010B5-252C-4210-B9FA-9B237CB20B9A}"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73323220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sldNum" sz="quarter" idx="10"/>
          </p:nvPr>
        </p:nvSpPr>
        <p:spPr>
          <a:xfrm>
            <a:off x="8382000" y="4907756"/>
            <a:ext cx="304800" cy="114300"/>
          </a:xfrm>
          <a:prstGeom prst="rect">
            <a:avLst/>
          </a:prstGeom>
          <a:ln/>
        </p:spPr>
        <p:txBody>
          <a:bodyPr/>
          <a:lstStyle>
            <a:lvl1pPr>
              <a:defRPr/>
            </a:lvl1pPr>
          </a:lstStyle>
          <a:p>
            <a:pPr>
              <a:defRPr/>
            </a:pPr>
            <a:fld id="{F492004B-1BD8-4C38-A3AB-58E670DDB182}"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397410165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a:xfrm>
            <a:off x="8382000" y="4907756"/>
            <a:ext cx="304800" cy="114300"/>
          </a:xfrm>
          <a:prstGeom prst="rect">
            <a:avLst/>
          </a:prstGeom>
          <a:ln/>
        </p:spPr>
        <p:txBody>
          <a:bodyPr/>
          <a:lstStyle>
            <a:lvl1pPr>
              <a:defRPr/>
            </a:lvl1pPr>
          </a:lstStyle>
          <a:p>
            <a:pPr>
              <a:defRPr/>
            </a:pPr>
            <a:fld id="{316D849D-8860-4447-9697-C93E97C56593}"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294764698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2" y="204787"/>
            <a:ext cx="3008313" cy="871538"/>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96"/>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12" y="1076328"/>
            <a:ext cx="3008313" cy="3518297"/>
          </a:xfrm>
        </p:spPr>
        <p:txBody>
          <a:bodyPr/>
          <a:lstStyle>
            <a:lvl1pPr marL="0" indent="0">
              <a:buNone/>
              <a:defRPr sz="14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Rectangle 5"/>
          <p:cNvSpPr>
            <a:spLocks noGrp="1" noChangeArrowheads="1"/>
          </p:cNvSpPr>
          <p:nvPr>
            <p:ph type="sldNum" sz="quarter" idx="10"/>
          </p:nvPr>
        </p:nvSpPr>
        <p:spPr>
          <a:xfrm>
            <a:off x="8382000" y="4907756"/>
            <a:ext cx="304800" cy="114300"/>
          </a:xfrm>
          <a:prstGeom prst="rect">
            <a:avLst/>
          </a:prstGeom>
          <a:ln/>
        </p:spPr>
        <p:txBody>
          <a:bodyPr/>
          <a:lstStyle>
            <a:lvl1pPr>
              <a:defRPr/>
            </a:lvl1pPr>
          </a:lstStyle>
          <a:p>
            <a:pPr>
              <a:defRPr/>
            </a:pPr>
            <a:fld id="{649F28F2-9CEA-4F03-BFA8-AE6B6D8F8539}"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421312042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pPr lvl="0"/>
            <a:endParaRPr lang="en-US" noProof="0" dirty="0"/>
          </a:p>
        </p:txBody>
      </p:sp>
      <p:sp>
        <p:nvSpPr>
          <p:cNvPr id="4" name="Text Placeholder 3"/>
          <p:cNvSpPr>
            <a:spLocks noGrp="1"/>
          </p:cNvSpPr>
          <p:nvPr>
            <p:ph type="body" sz="half" idx="2"/>
          </p:nvPr>
        </p:nvSpPr>
        <p:spPr>
          <a:xfrm>
            <a:off x="1792288" y="4025511"/>
            <a:ext cx="5486400" cy="603647"/>
          </a:xfrm>
        </p:spPr>
        <p:txBody>
          <a:bodyPr/>
          <a:lstStyle>
            <a:lvl1pPr marL="0" indent="0">
              <a:buNone/>
              <a:defRPr sz="14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Rectangle 5"/>
          <p:cNvSpPr>
            <a:spLocks noGrp="1" noChangeArrowheads="1"/>
          </p:cNvSpPr>
          <p:nvPr>
            <p:ph type="sldNum" sz="quarter" idx="10"/>
          </p:nvPr>
        </p:nvSpPr>
        <p:spPr>
          <a:xfrm>
            <a:off x="8382000" y="4907756"/>
            <a:ext cx="304800" cy="114300"/>
          </a:xfrm>
          <a:prstGeom prst="rect">
            <a:avLst/>
          </a:prstGeom>
          <a:ln/>
        </p:spPr>
        <p:txBody>
          <a:bodyPr/>
          <a:lstStyle>
            <a:lvl1pPr>
              <a:defRPr/>
            </a:lvl1pPr>
          </a:lstStyle>
          <a:p>
            <a:pPr>
              <a:defRPr/>
            </a:pPr>
            <a:fld id="{B46AA06B-9752-4E95-BEED-92439C0F7CEA}"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220596756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sldNum" sz="quarter" idx="10"/>
          </p:nvPr>
        </p:nvSpPr>
        <p:spPr>
          <a:xfrm>
            <a:off x="8382000" y="4907756"/>
            <a:ext cx="304800" cy="114300"/>
          </a:xfrm>
          <a:prstGeom prst="rect">
            <a:avLst/>
          </a:prstGeom>
          <a:ln/>
        </p:spPr>
        <p:txBody>
          <a:bodyPr/>
          <a:lstStyle>
            <a:lvl1pPr>
              <a:defRPr/>
            </a:lvl1pPr>
          </a:lstStyle>
          <a:p>
            <a:pPr>
              <a:defRPr/>
            </a:pPr>
            <a:fld id="{317F6429-6281-4364-A1F6-37EF3207FEFB}"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67983320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727E08C2-2240-0640-AF9B-ECF7893AC155}" type="datetime1">
              <a:rPr lang="en-US" smtClean="0">
                <a:solidFill>
                  <a:srgbClr val="55565A">
                    <a:tint val="75000"/>
                  </a:srgbClr>
                </a:solidFill>
              </a:rPr>
              <a:pPr/>
              <a:t>8/4/2022</a:t>
            </a:fld>
            <a:endParaRPr lang="en-US" dirty="0">
              <a:solidFill>
                <a:srgbClr val="55565A">
                  <a:tint val="75000"/>
                </a:srgbClr>
              </a:solidFill>
            </a:endParaRPr>
          </a:p>
        </p:txBody>
      </p:sp>
      <p:sp>
        <p:nvSpPr>
          <p:cNvPr id="4" name="Footer Placeholder 3"/>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7" name="Text Placeholder 7">
            <a:extLst>
              <a:ext uri="{FF2B5EF4-FFF2-40B4-BE49-F238E27FC236}">
                <a16:creationId xmlns:a16="http://schemas.microsoft.com/office/drawing/2014/main" id="{E35FC4DD-34A5-4677-832D-B024EEC6EE03}"/>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278610275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114301"/>
            <a:ext cx="2057400" cy="441245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5613" y="114301"/>
            <a:ext cx="6019800" cy="44124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sldNum" sz="quarter" idx="10"/>
          </p:nvPr>
        </p:nvSpPr>
        <p:spPr>
          <a:xfrm>
            <a:off x="8382000" y="4907756"/>
            <a:ext cx="304800" cy="114300"/>
          </a:xfrm>
          <a:prstGeom prst="rect">
            <a:avLst/>
          </a:prstGeom>
          <a:ln/>
        </p:spPr>
        <p:txBody>
          <a:bodyPr/>
          <a:lstStyle>
            <a:lvl1pPr>
              <a:defRPr/>
            </a:lvl1pPr>
          </a:lstStyle>
          <a:p>
            <a:pPr>
              <a:defRPr/>
            </a:pPr>
            <a:fld id="{C018D77E-6C30-4A5F-A7B2-EAF13153DC79}"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412260689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85750" y="5540150"/>
            <a:ext cx="2057400" cy="273844"/>
          </a:xfrm>
          <a:prstGeom prst="rect">
            <a:avLst/>
          </a:prstGeom>
        </p:spPr>
        <p:txBody>
          <a:bodyPr/>
          <a:lstStyle/>
          <a:p>
            <a:pPr defTabSz="914378"/>
            <a:fld id="{ADEF3B30-E9D0-844C-BEF2-CE4BEB628737}" type="datetime1">
              <a:rPr lang="en-US" smtClean="0">
                <a:solidFill>
                  <a:srgbClr val="55565A">
                    <a:tint val="75000"/>
                  </a:srgbClr>
                </a:solidFill>
              </a:rPr>
              <a:pPr defTabSz="914378"/>
              <a:t>8/4/2022</a:t>
            </a:fld>
            <a:endParaRPr lang="en-US" dirty="0">
              <a:solidFill>
                <a:srgbClr val="55565A">
                  <a:tint val="75000"/>
                </a:srgbClr>
              </a:solidFill>
            </a:endParaRPr>
          </a:p>
        </p:txBody>
      </p:sp>
      <p:sp>
        <p:nvSpPr>
          <p:cNvPr id="5" name="Footer Placeholder 4"/>
          <p:cNvSpPr>
            <a:spLocks noGrp="1"/>
          </p:cNvSpPr>
          <p:nvPr>
            <p:ph type="ftr" sz="quarter" idx="11"/>
          </p:nvPr>
        </p:nvSpPr>
        <p:spPr>
          <a:xfrm>
            <a:off x="3100388" y="4865238"/>
            <a:ext cx="5314950" cy="273844"/>
          </a:xfrm>
          <a:prstGeom prst="rect">
            <a:avLst/>
          </a:prstGeom>
        </p:spPr>
        <p:txBody>
          <a:bodyPr/>
          <a:lstStyle/>
          <a:p>
            <a:pPr defTabSz="914378"/>
            <a:r>
              <a:rPr lang="en-US" dirty="0">
                <a:solidFill>
                  <a:srgbClr val="55565A">
                    <a:tint val="75000"/>
                  </a:srgbClr>
                </a:solidFill>
              </a:rPr>
              <a:t>Confidential property of Optum. Do not distribute or reproduce without express permission from Optum.</a:t>
            </a:r>
          </a:p>
        </p:txBody>
      </p:sp>
      <p:sp>
        <p:nvSpPr>
          <p:cNvPr id="6" name="Slide Number Placeholder 5"/>
          <p:cNvSpPr>
            <a:spLocks noGrp="1"/>
          </p:cNvSpPr>
          <p:nvPr>
            <p:ph type="sldNum" sz="quarter" idx="12"/>
          </p:nvPr>
        </p:nvSpPr>
        <p:spPr>
          <a:xfrm>
            <a:off x="8382000" y="4907756"/>
            <a:ext cx="304800" cy="114300"/>
          </a:xfrm>
          <a:prstGeom prst="rect">
            <a:avLst/>
          </a:prstGeom>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273268677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Walkin Business Layou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A596077-5166-4CBD-B347-54C6AEE790F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19854" r="5150"/>
          <a:stretch/>
        </p:blipFill>
        <p:spPr bwMode="gray">
          <a:xfrm>
            <a:off x="0" y="-234"/>
            <a:ext cx="9144000" cy="5143967"/>
          </a:xfrm>
          <a:prstGeom prst="rect">
            <a:avLst/>
          </a:prstGeom>
        </p:spPr>
      </p:pic>
      <p:sp>
        <p:nvSpPr>
          <p:cNvPr id="13" name="Rectangle 12">
            <a:extLst>
              <a:ext uri="{FF2B5EF4-FFF2-40B4-BE49-F238E27FC236}">
                <a16:creationId xmlns:a16="http://schemas.microsoft.com/office/drawing/2014/main" id="{C92F14E2-37A9-4D39-B916-DC1D5C9B6C99}"/>
              </a:ext>
            </a:extLst>
          </p:cNvPr>
          <p:cNvSpPr/>
          <p:nvPr/>
        </p:nvSpPr>
        <p:spPr bwMode="gray">
          <a:xfrm>
            <a:off x="0" y="-233"/>
            <a:ext cx="8337772" cy="5143734"/>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bwMode="gray">
          <a:xfrm>
            <a:off x="371476" y="828676"/>
            <a:ext cx="5580290" cy="2051879"/>
          </a:xfrm>
        </p:spPr>
        <p:txBody>
          <a:bodyPr anchor="b"/>
          <a:lstStyle>
            <a:lvl1pPr algn="l">
              <a:defRPr sz="3200"/>
            </a:lvl1pPr>
          </a:lstStyle>
          <a:p>
            <a:r>
              <a:rPr lang="en-US" dirty="0"/>
              <a:t>Insightful presentation title in sentence case max 3 lines</a:t>
            </a:r>
          </a:p>
        </p:txBody>
      </p:sp>
      <p:sp>
        <p:nvSpPr>
          <p:cNvPr id="3" name="Subtitle 2"/>
          <p:cNvSpPr>
            <a:spLocks noGrp="1"/>
          </p:cNvSpPr>
          <p:nvPr>
            <p:ph type="subTitle" idx="1" hasCustomPrompt="1"/>
          </p:nvPr>
        </p:nvSpPr>
        <p:spPr bwMode="gray">
          <a:xfrm>
            <a:off x="371476" y="2943226"/>
            <a:ext cx="5580290" cy="730703"/>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Event City or Speaker Name</a:t>
            </a:r>
          </a:p>
        </p:txBody>
      </p:sp>
      <p:sp>
        <p:nvSpPr>
          <p:cNvPr id="11" name="Text Placeholder 10"/>
          <p:cNvSpPr>
            <a:spLocks noGrp="1"/>
          </p:cNvSpPr>
          <p:nvPr>
            <p:ph type="body" sz="quarter" idx="13" hasCustomPrompt="1"/>
          </p:nvPr>
        </p:nvSpPr>
        <p:spPr bwMode="gray">
          <a:xfrm>
            <a:off x="371476" y="3742986"/>
            <a:ext cx="5580008" cy="526937"/>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763FAFB6-26AF-42D0-9AFD-7653A33D6836}"/>
              </a:ext>
            </a:extLst>
          </p:cNvPr>
          <p:cNvSpPr>
            <a:spLocks noGrp="1"/>
          </p:cNvSpPr>
          <p:nvPr>
            <p:ph type="dt" sz="half" idx="14"/>
          </p:nvPr>
        </p:nvSpPr>
        <p:spPr bwMode="gray"/>
        <p:txBody>
          <a:bodyPr/>
          <a:lstStyle/>
          <a:p>
            <a:fld id="{F46C0F6D-FF29-EF40-B945-A43434082DCF}" type="datetime1">
              <a:rPr lang="en-US" smtClean="0">
                <a:solidFill>
                  <a:srgbClr val="55565A">
                    <a:tint val="75000"/>
                  </a:srgbClr>
                </a:solidFill>
              </a:rPr>
              <a:pPr/>
              <a:t>8/4/2022</a:t>
            </a:fld>
            <a:endParaRPr lang="en-US" dirty="0">
              <a:solidFill>
                <a:srgbClr val="55565A">
                  <a:tint val="75000"/>
                </a:srgbClr>
              </a:solidFill>
            </a:endParaRPr>
          </a:p>
        </p:txBody>
      </p:sp>
      <p:pic>
        <p:nvPicPr>
          <p:cNvPr id="7" name="Picture 6">
            <a:extLst>
              <a:ext uri="{FF2B5EF4-FFF2-40B4-BE49-F238E27FC236}">
                <a16:creationId xmlns:a16="http://schemas.microsoft.com/office/drawing/2014/main" id="{0BBFCF61-F3BE-403F-A717-AED28A2EBAB6}"/>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245" t="16985" r="7983" b="18016"/>
          <a:stretch/>
        </p:blipFill>
        <p:spPr>
          <a:xfrm>
            <a:off x="355196" y="4320417"/>
            <a:ext cx="2197554" cy="537333"/>
          </a:xfrm>
          <a:prstGeom prst="rect">
            <a:avLst/>
          </a:prstGeom>
        </p:spPr>
      </p:pic>
    </p:spTree>
    <p:extLst>
      <p:ext uri="{BB962C8B-B14F-4D97-AF65-F5344CB8AC3E}">
        <p14:creationId xmlns:p14="http://schemas.microsoft.com/office/powerpoint/2010/main" val="241740584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Walkin Lifestyle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E4155B0-849C-4295-B9A3-289B82E69CA5}"/>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22795" r="2208"/>
          <a:stretch/>
        </p:blipFill>
        <p:spPr>
          <a:xfrm>
            <a:off x="0" y="-234"/>
            <a:ext cx="9144000" cy="5143967"/>
          </a:xfrm>
          <a:prstGeom prst="rect">
            <a:avLst/>
          </a:prstGeom>
        </p:spPr>
      </p:pic>
      <p:sp>
        <p:nvSpPr>
          <p:cNvPr id="10" name="Rectangle 9">
            <a:extLst>
              <a:ext uri="{FF2B5EF4-FFF2-40B4-BE49-F238E27FC236}">
                <a16:creationId xmlns:a16="http://schemas.microsoft.com/office/drawing/2014/main" id="{256E36F7-040C-4CF7-A4F3-566C1FB93D13}"/>
              </a:ext>
            </a:extLst>
          </p:cNvPr>
          <p:cNvSpPr/>
          <p:nvPr/>
        </p:nvSpPr>
        <p:spPr bwMode="auto">
          <a:xfrm>
            <a:off x="0" y="-233"/>
            <a:ext cx="8337772" cy="5143734"/>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a:xfrm>
            <a:off x="371476" y="828676"/>
            <a:ext cx="5580290" cy="2051879"/>
          </a:xfrm>
        </p:spPr>
        <p:txBody>
          <a:bodyPr anchor="b"/>
          <a:lstStyle>
            <a:lvl1pPr algn="l">
              <a:defRPr sz="3200"/>
            </a:lvl1pPr>
          </a:lstStyle>
          <a:p>
            <a:r>
              <a:rPr lang="en-US" dirty="0"/>
              <a:t>Insightful presentation title in sentence case max 3 lines</a:t>
            </a:r>
          </a:p>
        </p:txBody>
      </p:sp>
      <p:sp>
        <p:nvSpPr>
          <p:cNvPr id="3" name="Subtitle 2"/>
          <p:cNvSpPr>
            <a:spLocks noGrp="1"/>
          </p:cNvSpPr>
          <p:nvPr>
            <p:ph type="subTitle" idx="1" hasCustomPrompt="1"/>
          </p:nvPr>
        </p:nvSpPr>
        <p:spPr>
          <a:xfrm>
            <a:off x="371476" y="2943226"/>
            <a:ext cx="5580290" cy="730703"/>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Event City or Speaker Name</a:t>
            </a:r>
          </a:p>
        </p:txBody>
      </p:sp>
      <p:sp>
        <p:nvSpPr>
          <p:cNvPr id="11" name="Text Placeholder 10"/>
          <p:cNvSpPr>
            <a:spLocks noGrp="1"/>
          </p:cNvSpPr>
          <p:nvPr>
            <p:ph type="body" sz="quarter" idx="13" hasCustomPrompt="1"/>
          </p:nvPr>
        </p:nvSpPr>
        <p:spPr>
          <a:xfrm>
            <a:off x="371476" y="3742986"/>
            <a:ext cx="5580008" cy="526937"/>
          </a:xfrm>
        </p:spPr>
        <p:txBody>
          <a:bodyPr/>
          <a:lstStyle>
            <a:lvl1pPr>
              <a:defRPr sz="1600">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4292C5A5-93D8-46FA-9FF4-4D3FFCD21684}"/>
              </a:ext>
            </a:extLst>
          </p:cNvPr>
          <p:cNvSpPr>
            <a:spLocks noGrp="1"/>
          </p:cNvSpPr>
          <p:nvPr>
            <p:ph type="dt" sz="half" idx="14"/>
          </p:nvPr>
        </p:nvSpPr>
        <p:spPr/>
        <p:txBody>
          <a:bodyPr/>
          <a:lstStyle/>
          <a:p>
            <a:fld id="{A5FC88B3-188D-304E-97D7-D16C4AA1224A}" type="datetime1">
              <a:rPr lang="en-US" smtClean="0">
                <a:solidFill>
                  <a:srgbClr val="55565A">
                    <a:tint val="75000"/>
                  </a:srgbClr>
                </a:solidFill>
              </a:rPr>
              <a:pPr/>
              <a:t>8/4/2022</a:t>
            </a:fld>
            <a:endParaRPr lang="en-US" dirty="0">
              <a:solidFill>
                <a:srgbClr val="55565A">
                  <a:tint val="75000"/>
                </a:srgbClr>
              </a:solidFill>
            </a:endParaRPr>
          </a:p>
        </p:txBody>
      </p:sp>
      <p:pic>
        <p:nvPicPr>
          <p:cNvPr id="12" name="Picture 11">
            <a:extLst>
              <a:ext uri="{FF2B5EF4-FFF2-40B4-BE49-F238E27FC236}">
                <a16:creationId xmlns:a16="http://schemas.microsoft.com/office/drawing/2014/main" id="{5BF7D124-5D39-4F61-B959-7373F2C7651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245" t="16985" r="7983" b="18016"/>
          <a:stretch/>
        </p:blipFill>
        <p:spPr>
          <a:xfrm>
            <a:off x="355196" y="4320417"/>
            <a:ext cx="2197554" cy="537333"/>
          </a:xfrm>
          <a:prstGeom prst="rect">
            <a:avLst/>
          </a:prstGeom>
        </p:spPr>
      </p:pic>
    </p:spTree>
    <p:extLst>
      <p:ext uri="{BB962C8B-B14F-4D97-AF65-F5344CB8AC3E}">
        <p14:creationId xmlns:p14="http://schemas.microsoft.com/office/powerpoint/2010/main" val="117528736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Walkin Clinic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825D86-6339-4FA5-BF31-FB0E1B56D02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22059" r="2944"/>
          <a:stretch/>
        </p:blipFill>
        <p:spPr>
          <a:xfrm>
            <a:off x="0" y="-234"/>
            <a:ext cx="9144000" cy="5143967"/>
          </a:xfrm>
          <a:prstGeom prst="rect">
            <a:avLst/>
          </a:prstGeom>
        </p:spPr>
      </p:pic>
      <p:sp>
        <p:nvSpPr>
          <p:cNvPr id="10" name="Rectangle 9">
            <a:extLst>
              <a:ext uri="{FF2B5EF4-FFF2-40B4-BE49-F238E27FC236}">
                <a16:creationId xmlns:a16="http://schemas.microsoft.com/office/drawing/2014/main" id="{40C08FE4-162A-4EFF-AF07-50DD505ED48B}"/>
              </a:ext>
            </a:extLst>
          </p:cNvPr>
          <p:cNvSpPr/>
          <p:nvPr/>
        </p:nvSpPr>
        <p:spPr bwMode="auto">
          <a:xfrm>
            <a:off x="0" y="-233"/>
            <a:ext cx="8337772" cy="5143734"/>
          </a:xfrm>
          <a:prstGeom prst="rect">
            <a:avLst/>
          </a:prstGeo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p>
            <a:pPr algn="ctr" defTabSz="914196"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ctrTitle" hasCustomPrompt="1"/>
          </p:nvPr>
        </p:nvSpPr>
        <p:spPr>
          <a:xfrm>
            <a:off x="371476" y="828676"/>
            <a:ext cx="5580290" cy="2051879"/>
          </a:xfrm>
        </p:spPr>
        <p:txBody>
          <a:bodyPr anchor="b"/>
          <a:lstStyle>
            <a:lvl1pPr algn="l">
              <a:defRPr sz="3200"/>
            </a:lvl1pPr>
          </a:lstStyle>
          <a:p>
            <a:r>
              <a:rPr lang="en-US" dirty="0"/>
              <a:t>Insightful presentation title in sentence case max 3 lines</a:t>
            </a:r>
          </a:p>
        </p:txBody>
      </p:sp>
      <p:sp>
        <p:nvSpPr>
          <p:cNvPr id="3" name="Subtitle 2"/>
          <p:cNvSpPr>
            <a:spLocks noGrp="1"/>
          </p:cNvSpPr>
          <p:nvPr>
            <p:ph type="subTitle" idx="1" hasCustomPrompt="1"/>
          </p:nvPr>
        </p:nvSpPr>
        <p:spPr>
          <a:xfrm>
            <a:off x="371476" y="2943226"/>
            <a:ext cx="5580290" cy="730703"/>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Event City or Speaker Name</a:t>
            </a:r>
          </a:p>
        </p:txBody>
      </p:sp>
      <p:sp>
        <p:nvSpPr>
          <p:cNvPr id="11" name="Text Placeholder 10"/>
          <p:cNvSpPr>
            <a:spLocks noGrp="1"/>
          </p:cNvSpPr>
          <p:nvPr>
            <p:ph type="body" sz="quarter" idx="13" hasCustomPrompt="1"/>
          </p:nvPr>
        </p:nvSpPr>
        <p:spPr>
          <a:xfrm>
            <a:off x="371476" y="3742986"/>
            <a:ext cx="5580008" cy="526937"/>
          </a:xfrm>
        </p:spPr>
        <p:txBody>
          <a:bodyPr/>
          <a:lstStyle>
            <a:lvl1pPr>
              <a:defRPr>
                <a:solidFill>
                  <a:schemeClr val="tx1"/>
                </a:solidFill>
              </a:defRPr>
            </a:lvl1pPr>
          </a:lstStyle>
          <a:p>
            <a:pPr lvl="0"/>
            <a:r>
              <a:rPr lang="en-US" dirty="0"/>
              <a:t>Month DD, YYYY</a:t>
            </a:r>
          </a:p>
        </p:txBody>
      </p:sp>
      <p:sp>
        <p:nvSpPr>
          <p:cNvPr id="4" name="Date Placeholder 3">
            <a:extLst>
              <a:ext uri="{FF2B5EF4-FFF2-40B4-BE49-F238E27FC236}">
                <a16:creationId xmlns:a16="http://schemas.microsoft.com/office/drawing/2014/main" id="{10B9D10F-4F85-47EB-BB69-0ED9FC2465EB}"/>
              </a:ext>
            </a:extLst>
          </p:cNvPr>
          <p:cNvSpPr>
            <a:spLocks noGrp="1"/>
          </p:cNvSpPr>
          <p:nvPr>
            <p:ph type="dt" sz="half" idx="14"/>
          </p:nvPr>
        </p:nvSpPr>
        <p:spPr/>
        <p:txBody>
          <a:bodyPr/>
          <a:lstStyle/>
          <a:p>
            <a:fld id="{128CB145-5EA2-754D-8CDE-BD68346B91AE}" type="datetime1">
              <a:rPr lang="en-US" smtClean="0">
                <a:solidFill>
                  <a:srgbClr val="55565A">
                    <a:tint val="75000"/>
                  </a:srgbClr>
                </a:solidFill>
              </a:rPr>
              <a:pPr/>
              <a:t>8/4/2022</a:t>
            </a:fld>
            <a:endParaRPr lang="en-US" dirty="0">
              <a:solidFill>
                <a:srgbClr val="55565A">
                  <a:tint val="75000"/>
                </a:srgbClr>
              </a:solidFill>
            </a:endParaRPr>
          </a:p>
        </p:txBody>
      </p:sp>
      <p:pic>
        <p:nvPicPr>
          <p:cNvPr id="12" name="Picture 11">
            <a:extLst>
              <a:ext uri="{FF2B5EF4-FFF2-40B4-BE49-F238E27FC236}">
                <a16:creationId xmlns:a16="http://schemas.microsoft.com/office/drawing/2014/main" id="{AD32E20C-6241-49CC-8812-6F1CC557420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245" t="16985" r="7983" b="18016"/>
          <a:stretch/>
        </p:blipFill>
        <p:spPr>
          <a:xfrm>
            <a:off x="355196" y="4320417"/>
            <a:ext cx="2197554" cy="537333"/>
          </a:xfrm>
          <a:prstGeom prst="rect">
            <a:avLst/>
          </a:prstGeom>
        </p:spPr>
      </p:pic>
    </p:spTree>
    <p:extLst>
      <p:ext uri="{BB962C8B-B14F-4D97-AF65-F5344CB8AC3E}">
        <p14:creationId xmlns:p14="http://schemas.microsoft.com/office/powerpoint/2010/main" val="405362051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Walkin Customizable Layout">
    <p:spTree>
      <p:nvGrpSpPr>
        <p:cNvPr id="1" name=""/>
        <p:cNvGrpSpPr/>
        <p:nvPr/>
      </p:nvGrpSpPr>
      <p:grpSpPr>
        <a:xfrm>
          <a:off x="0" y="0"/>
          <a:ext cx="0" cy="0"/>
          <a:chOff x="0" y="0"/>
          <a:chExt cx="0" cy="0"/>
        </a:xfrm>
      </p:grpSpPr>
      <p:sp>
        <p:nvSpPr>
          <p:cNvPr id="8" name="Picture Placeholder 7"/>
          <p:cNvSpPr>
            <a:spLocks noGrp="1"/>
          </p:cNvSpPr>
          <p:nvPr>
            <p:ph type="pic" sz="quarter" idx="14" hasCustomPrompt="1"/>
          </p:nvPr>
        </p:nvSpPr>
        <p:spPr>
          <a:xfrm>
            <a:off x="0" y="0"/>
            <a:ext cx="9144000" cy="5143500"/>
          </a:xfrm>
          <a:solidFill>
            <a:schemeClr val="accent4"/>
          </a:solidFill>
        </p:spPr>
        <p:txBody>
          <a:bodyPr/>
          <a:lstStyle>
            <a:lvl1pPr>
              <a:defRPr/>
            </a:lvl1pPr>
          </a:lstStyle>
          <a:p>
            <a:r>
              <a:rPr lang="en-US" dirty="0"/>
              <a:t>Click picture icon in middle of slide to add full bleed picture</a:t>
            </a:r>
          </a:p>
        </p:txBody>
      </p:sp>
      <p:sp>
        <p:nvSpPr>
          <p:cNvPr id="14" name="Text Placeholder 3"/>
          <p:cNvSpPr>
            <a:spLocks noGrp="1"/>
          </p:cNvSpPr>
          <p:nvPr>
            <p:ph type="body" sz="quarter" idx="16" hasCustomPrompt="1"/>
          </p:nvPr>
        </p:nvSpPr>
        <p:spPr>
          <a:xfrm>
            <a:off x="0" y="-4420"/>
            <a:ext cx="9144000" cy="5143500"/>
          </a:xfrm>
          <a:gradFill flip="none" rotWithShape="1">
            <a:gsLst>
              <a:gs pos="0">
                <a:srgbClr val="FFFFFF"/>
              </a:gs>
              <a:gs pos="71000">
                <a:srgbClr val="FFFFFF">
                  <a:alpha val="75000"/>
                </a:srgbClr>
              </a:gs>
              <a:gs pos="100000">
                <a:srgbClr val="FFFFFF">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3" rIns="0" bIns="45723" numCol="1" rtlCol="0" anchor="ctr" anchorCtr="0" compatLnSpc="1">
            <a:prstTxWarp prst="textNoShape">
              <a:avLst/>
            </a:prstTxWarp>
          </a:bodyPr>
          <a:lstStyle>
            <a:lvl1pPr>
              <a:defRPr lang="en-US" sz="1500" dirty="0">
                <a:solidFill>
                  <a:schemeClr val="bg1"/>
                </a:solidFill>
              </a:defRPr>
            </a:lvl1pPr>
          </a:lstStyle>
          <a:p>
            <a:pPr lvl="0" algn="ctr" defTabSz="685647" fontAlgn="base">
              <a:spcBef>
                <a:spcPct val="0"/>
              </a:spcBef>
              <a:spcAft>
                <a:spcPct val="0"/>
              </a:spcAft>
            </a:pPr>
            <a:r>
              <a:rPr lang="en-US" dirty="0"/>
              <a:t> </a:t>
            </a:r>
          </a:p>
        </p:txBody>
      </p:sp>
      <p:sp>
        <p:nvSpPr>
          <p:cNvPr id="2" name="Title 1"/>
          <p:cNvSpPr>
            <a:spLocks noGrp="1"/>
          </p:cNvSpPr>
          <p:nvPr>
            <p:ph type="ctrTitle" hasCustomPrompt="1"/>
          </p:nvPr>
        </p:nvSpPr>
        <p:spPr>
          <a:xfrm>
            <a:off x="371476" y="828676"/>
            <a:ext cx="5580290" cy="2051879"/>
          </a:xfrm>
        </p:spPr>
        <p:txBody>
          <a:bodyPr anchor="b"/>
          <a:lstStyle>
            <a:lvl1pPr algn="l">
              <a:defRPr sz="3200"/>
            </a:lvl1pPr>
          </a:lstStyle>
          <a:p>
            <a:r>
              <a:rPr lang="en-US" dirty="0"/>
              <a:t>Insightful presentation title in sentence case max 3 lines | Image instructions at right</a:t>
            </a:r>
          </a:p>
        </p:txBody>
      </p:sp>
      <p:sp>
        <p:nvSpPr>
          <p:cNvPr id="3" name="Subtitle 2"/>
          <p:cNvSpPr>
            <a:spLocks noGrp="1"/>
          </p:cNvSpPr>
          <p:nvPr>
            <p:ph type="subTitle" idx="1" hasCustomPrompt="1"/>
          </p:nvPr>
        </p:nvSpPr>
        <p:spPr>
          <a:xfrm>
            <a:off x="371476" y="2943226"/>
            <a:ext cx="5580290" cy="730703"/>
          </a:xfrm>
        </p:spPr>
        <p:txBody>
          <a:bodyPr/>
          <a:lstStyle>
            <a:lvl1pPr marL="0" indent="0" algn="l">
              <a:buNone/>
              <a:defRPr sz="20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Event City or Speaker Name</a:t>
            </a:r>
          </a:p>
        </p:txBody>
      </p:sp>
      <p:sp>
        <p:nvSpPr>
          <p:cNvPr id="11" name="Text Placeholder 10"/>
          <p:cNvSpPr>
            <a:spLocks noGrp="1"/>
          </p:cNvSpPr>
          <p:nvPr>
            <p:ph type="body" sz="quarter" idx="13" hasCustomPrompt="1"/>
          </p:nvPr>
        </p:nvSpPr>
        <p:spPr>
          <a:xfrm>
            <a:off x="371476" y="3742986"/>
            <a:ext cx="5580008" cy="526937"/>
          </a:xfrm>
        </p:spPr>
        <p:txBody>
          <a:bodyPr/>
          <a:lstStyle>
            <a:lvl1pPr>
              <a:defRPr>
                <a:solidFill>
                  <a:schemeClr val="tx1"/>
                </a:solidFill>
              </a:defRPr>
            </a:lvl1pPr>
          </a:lstStyle>
          <a:p>
            <a:pPr lvl="0"/>
            <a:r>
              <a:rPr lang="en-US" dirty="0"/>
              <a:t>Month DD, YYYY</a:t>
            </a:r>
          </a:p>
        </p:txBody>
      </p:sp>
      <p:sp>
        <p:nvSpPr>
          <p:cNvPr id="17" name="Text Placeholder 18">
            <a:extLst>
              <a:ext uri="{FF2B5EF4-FFF2-40B4-BE49-F238E27FC236}">
                <a16:creationId xmlns:a16="http://schemas.microsoft.com/office/drawing/2014/main" id="{8AB7FC00-CAEB-4AC6-9A32-953D75FDB1CB}"/>
              </a:ext>
            </a:extLst>
          </p:cNvPr>
          <p:cNvSpPr>
            <a:spLocks noGrp="1"/>
          </p:cNvSpPr>
          <p:nvPr>
            <p:ph type="body" sz="quarter" idx="17" hasCustomPrompt="1"/>
          </p:nvPr>
        </p:nvSpPr>
        <p:spPr>
          <a:xfrm>
            <a:off x="355197" y="4320417"/>
            <a:ext cx="2197555" cy="537333"/>
          </a:xfrm>
          <a:blipFill>
            <a:blip r:embed="rId2"/>
            <a:stretch>
              <a:fillRect/>
            </a:stretch>
          </a:blipFill>
        </p:spPr>
        <p:txBody>
          <a:bodyPr/>
          <a:lstStyle/>
          <a:p>
            <a:pPr lvl="0"/>
            <a:r>
              <a:rPr lang="en-US" dirty="0"/>
              <a:t> </a:t>
            </a:r>
          </a:p>
        </p:txBody>
      </p:sp>
      <p:sp>
        <p:nvSpPr>
          <p:cNvPr id="4" name="Date Placeholder 3">
            <a:extLst>
              <a:ext uri="{FF2B5EF4-FFF2-40B4-BE49-F238E27FC236}">
                <a16:creationId xmlns:a16="http://schemas.microsoft.com/office/drawing/2014/main" id="{EA33E926-4D19-4F32-8112-EB03CC209DF3}"/>
              </a:ext>
            </a:extLst>
          </p:cNvPr>
          <p:cNvSpPr>
            <a:spLocks noGrp="1"/>
          </p:cNvSpPr>
          <p:nvPr>
            <p:ph type="dt" sz="half" idx="18"/>
          </p:nvPr>
        </p:nvSpPr>
        <p:spPr/>
        <p:txBody>
          <a:bodyPr/>
          <a:lstStyle/>
          <a:p>
            <a:fld id="{B6E1A88B-A652-8F44-A5F9-5E71904FF2E5}" type="datetime1">
              <a:rPr lang="en-US" smtClean="0">
                <a:solidFill>
                  <a:srgbClr val="55565A">
                    <a:tint val="75000"/>
                  </a:srgbClr>
                </a:solidFill>
              </a:rPr>
              <a:pPr/>
              <a:t>8/4/2022</a:t>
            </a:fld>
            <a:endParaRPr lang="en-US" dirty="0">
              <a:solidFill>
                <a:srgbClr val="55565A">
                  <a:tint val="75000"/>
                </a:srgbClr>
              </a:solidFill>
            </a:endParaRPr>
          </a:p>
        </p:txBody>
      </p:sp>
      <p:sp>
        <p:nvSpPr>
          <p:cNvPr id="18" name="Rectangle 17">
            <a:extLst>
              <a:ext uri="{FF2B5EF4-FFF2-40B4-BE49-F238E27FC236}">
                <a16:creationId xmlns:a16="http://schemas.microsoft.com/office/drawing/2014/main" id="{953CF5D8-A7D2-44FE-998F-D0C95902ED42}"/>
              </a:ext>
            </a:extLst>
          </p:cNvPr>
          <p:cNvSpPr/>
          <p:nvPr userDrawn="1"/>
        </p:nvSpPr>
        <p:spPr bwMode="gray">
          <a:xfrm>
            <a:off x="9163023" y="0"/>
            <a:ext cx="2184401" cy="51435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4 STEPS to customizing this title slide</a:t>
            </a:r>
          </a:p>
          <a:p>
            <a:pPr marL="342900" indent="-342900">
              <a:buFont typeface="+mj-lt"/>
              <a:buAutoNum type="arabicPeriod"/>
            </a:pPr>
            <a:r>
              <a:rPr lang="en-US" sz="1400" dirty="0">
                <a:solidFill>
                  <a:srgbClr val="FFFFFF"/>
                </a:solidFill>
              </a:rPr>
              <a:t>Right click on presentation title placeholder &gt; Send to Back</a:t>
            </a:r>
          </a:p>
          <a:p>
            <a:pPr marL="342900" indent="-342900">
              <a:buFont typeface="+mj-lt"/>
              <a:buAutoNum type="arabicPeriod"/>
            </a:pPr>
            <a:r>
              <a:rPr lang="en-US" sz="1400" dirty="0">
                <a:solidFill>
                  <a:srgbClr val="FFFFFF"/>
                </a:solidFill>
              </a:rPr>
              <a:t>Select white gradient overlay &gt; Send to Back</a:t>
            </a:r>
          </a:p>
          <a:p>
            <a:pPr marL="342900" indent="-342900">
              <a:buFont typeface="+mj-lt"/>
              <a:buAutoNum type="arabicPeriod"/>
            </a:pPr>
            <a:r>
              <a:rPr lang="en-US" sz="1400" dirty="0">
                <a:solidFill>
                  <a:srgbClr val="FFFFFF"/>
                </a:solidFill>
              </a:rPr>
              <a:t>Click on Picture icon in center of picture placeholder &gt; Navigate to image &gt; Insert</a:t>
            </a:r>
          </a:p>
          <a:p>
            <a:pPr marL="342900" indent="-342900">
              <a:buFont typeface="+mj-lt"/>
              <a:buAutoNum type="arabicPeriod"/>
            </a:pPr>
            <a:r>
              <a:rPr lang="en-US" sz="1400" dirty="0">
                <a:solidFill>
                  <a:srgbClr val="FFFFFF"/>
                </a:solidFill>
              </a:rPr>
              <a:t>Right click on Slide Thumbnail &gt; Hit Reset</a:t>
            </a:r>
            <a:br>
              <a:rPr lang="en-US" sz="1400" dirty="0">
                <a:solidFill>
                  <a:srgbClr val="FFFFFF"/>
                </a:solidFill>
              </a:rPr>
            </a:br>
            <a:br>
              <a:rPr lang="en-US" sz="1400" dirty="0">
                <a:solidFill>
                  <a:srgbClr val="FFFFFF"/>
                </a:solidFill>
              </a:rPr>
            </a:br>
            <a:r>
              <a:rPr lang="en-US" sz="1400" dirty="0">
                <a:solidFill>
                  <a:srgbClr val="FFFFFF"/>
                </a:solidFill>
              </a:rPr>
              <a:t>NOTE: If you accidentally move any of the placeholders on this slide, hitting Reset will put everything back in place – event the logo. So, a best practice would be to hit Reset after you’ve completed your work to make sure placeholders are in their place. </a:t>
            </a:r>
          </a:p>
        </p:txBody>
      </p:sp>
      <p:sp>
        <p:nvSpPr>
          <p:cNvPr id="19" name="Rectangle 18">
            <a:extLst>
              <a:ext uri="{FF2B5EF4-FFF2-40B4-BE49-F238E27FC236}">
                <a16:creationId xmlns:a16="http://schemas.microsoft.com/office/drawing/2014/main" id="{8B882037-743A-43E9-AF64-DF4B49C731C9}"/>
              </a:ext>
            </a:extLst>
          </p:cNvPr>
          <p:cNvSpPr/>
          <p:nvPr userDrawn="1"/>
        </p:nvSpPr>
        <p:spPr bwMode="gray">
          <a:xfrm>
            <a:off x="11347424" y="0"/>
            <a:ext cx="2184401" cy="51435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rgbClr val="FFFFFF"/>
                </a:solidFill>
              </a:rPr>
              <a:t>For Image / Photography options. navigate to https://hub.uhg.com/sites/hub/Optum/Resources/Brand/Documents/Photo%20Library%20Overview_June2017.docx</a:t>
            </a:r>
          </a:p>
        </p:txBody>
      </p:sp>
    </p:spTree>
    <p:extLst>
      <p:ext uri="{BB962C8B-B14F-4D97-AF65-F5344CB8AC3E}">
        <p14:creationId xmlns:p14="http://schemas.microsoft.com/office/powerpoint/2010/main" val="204365450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DEF3B30-E9D0-844C-BEF2-CE4BEB628737}" type="datetime1">
              <a:rPr lang="en-US" smtClean="0">
                <a:solidFill>
                  <a:srgbClr val="55565A">
                    <a:tint val="75000"/>
                  </a:srgbClr>
                </a:solidFill>
              </a:rPr>
              <a:pPr/>
              <a:t>8/4/2022</a:t>
            </a:fld>
            <a:endParaRPr lang="en-US" dirty="0">
              <a:solidFill>
                <a:srgbClr val="55565A">
                  <a:tint val="75000"/>
                </a:srgbClr>
              </a:solidFill>
            </a:endParaRPr>
          </a:p>
        </p:txBody>
      </p:sp>
      <p:sp>
        <p:nvSpPr>
          <p:cNvPr id="5" name="Footer Placeholder 4"/>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6" name="Slide Number Placeholder 5"/>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8" name="Text Placeholder 7"/>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377373692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wo Content, 1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sz="half" idx="1" hasCustomPrompt="1"/>
          </p:nvPr>
        </p:nvSpPr>
        <p:spPr>
          <a:xfrm>
            <a:off x="371476" y="1369220"/>
            <a:ext cx="4143375" cy="3059906"/>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629150" y="1369220"/>
            <a:ext cx="4245429" cy="3059906"/>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7D0447F0-CC69-5347-9C2C-7BEDBA73FFFE}" type="datetime1">
              <a:rPr lang="en-US" smtClean="0">
                <a:solidFill>
                  <a:srgbClr val="55565A">
                    <a:tint val="75000"/>
                  </a:srgbClr>
                </a:solidFill>
              </a:rPr>
              <a:pPr/>
              <a:t>8/4/2022</a:t>
            </a:fld>
            <a:endParaRPr lang="en-US" dirty="0">
              <a:solidFill>
                <a:srgbClr val="55565A">
                  <a:tint val="75000"/>
                </a:srgbClr>
              </a:solidFill>
            </a:endParaRPr>
          </a:p>
        </p:txBody>
      </p:sp>
      <p:sp>
        <p:nvSpPr>
          <p:cNvPr id="6" name="Footer Placeholder 5"/>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7" name="Slide Number Placeholder 6"/>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9" name="Text Placeholder 7">
            <a:extLst>
              <a:ext uri="{FF2B5EF4-FFF2-40B4-BE49-F238E27FC236}">
                <a16:creationId xmlns:a16="http://schemas.microsoft.com/office/drawing/2014/main" id="{09F3EB9D-9B44-418C-9B2E-D32A67A979CA}"/>
              </a:ext>
            </a:extLst>
          </p:cNvPr>
          <p:cNvSpPr>
            <a:spLocks noGrp="1"/>
          </p:cNvSpPr>
          <p:nvPr>
            <p:ph type="body" sz="quarter" idx="13" hasCustomPrompt="1"/>
          </p:nvPr>
        </p:nvSpPr>
        <p:spPr>
          <a:xfrm>
            <a:off x="371476" y="838713"/>
            <a:ext cx="8486775" cy="369094"/>
          </a:xfrm>
        </p:spPr>
        <p:txBody>
          <a:bodyPr/>
          <a:lstStyle>
            <a:lvl1pPr>
              <a:defRPr sz="1800">
                <a:solidFill>
                  <a:schemeClr val="accent4"/>
                </a:solidFill>
              </a:defRPr>
            </a:lvl1pPr>
          </a:lstStyle>
          <a:p>
            <a:pPr lvl="0"/>
            <a:r>
              <a:rPr lang="en-US" dirty="0"/>
              <a:t>Use this space for one line subhead if needed</a:t>
            </a:r>
          </a:p>
        </p:txBody>
      </p:sp>
    </p:spTree>
    <p:extLst>
      <p:ext uri="{BB962C8B-B14F-4D97-AF65-F5344CB8AC3E}">
        <p14:creationId xmlns:p14="http://schemas.microsoft.com/office/powerpoint/2010/main" val="260030580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wo Content, 2 subhead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Content Placeholder 2"/>
          <p:cNvSpPr>
            <a:spLocks noGrp="1"/>
          </p:cNvSpPr>
          <p:nvPr>
            <p:ph sz="half" idx="1" hasCustomPrompt="1"/>
          </p:nvPr>
        </p:nvSpPr>
        <p:spPr>
          <a:xfrm>
            <a:off x="371476" y="1369220"/>
            <a:ext cx="4143375" cy="3059906"/>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629150" y="1369220"/>
            <a:ext cx="4245429" cy="3059906"/>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B2D91AE-936D-7547-868E-5C8FE425E629}" type="datetime1">
              <a:rPr lang="en-US" smtClean="0">
                <a:solidFill>
                  <a:srgbClr val="55565A">
                    <a:tint val="75000"/>
                  </a:srgbClr>
                </a:solidFill>
              </a:rPr>
              <a:pPr/>
              <a:t>8/4/2022</a:t>
            </a:fld>
            <a:endParaRPr lang="en-US" dirty="0">
              <a:solidFill>
                <a:srgbClr val="55565A">
                  <a:tint val="75000"/>
                </a:srgbClr>
              </a:solidFill>
            </a:endParaRPr>
          </a:p>
        </p:txBody>
      </p:sp>
      <p:sp>
        <p:nvSpPr>
          <p:cNvPr id="6" name="Footer Placeholder 5"/>
          <p:cNvSpPr>
            <a:spLocks noGrp="1"/>
          </p:cNvSpPr>
          <p:nvPr>
            <p:ph type="ftr" sz="quarter" idx="11"/>
          </p:nvPr>
        </p:nvSpPr>
        <p:spPr/>
        <p:txBody>
          <a:bodyPr/>
          <a:lstStyle/>
          <a:p>
            <a:r>
              <a:rPr lang="en-US" dirty="0">
                <a:solidFill>
                  <a:srgbClr val="55565A">
                    <a:tint val="75000"/>
                  </a:srgbClr>
                </a:solidFill>
              </a:rPr>
              <a:t>Confidential property of Optum. Do not distribute or reproduce without express permission from Optum.</a:t>
            </a:r>
          </a:p>
        </p:txBody>
      </p:sp>
      <p:sp>
        <p:nvSpPr>
          <p:cNvPr id="7" name="Slide Number Placeholder 6"/>
          <p:cNvSpPr>
            <a:spLocks noGrp="1"/>
          </p:cNvSpPr>
          <p:nvPr>
            <p:ph type="sldNum" sz="quarter" idx="12"/>
          </p:nvPr>
        </p:nvSpPr>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9" name="Text Placeholder 2"/>
          <p:cNvSpPr>
            <a:spLocks noGrp="1"/>
          </p:cNvSpPr>
          <p:nvPr>
            <p:ph type="body" idx="13" hasCustomPrompt="1"/>
          </p:nvPr>
        </p:nvSpPr>
        <p:spPr>
          <a:xfrm>
            <a:off x="371476" y="838713"/>
            <a:ext cx="4126706" cy="369094"/>
          </a:xfrm>
        </p:spPr>
        <p:txBody>
          <a:bodyPr anchor="t"/>
          <a:lstStyle>
            <a:lvl1pPr marL="0" indent="0">
              <a:buNone/>
              <a:defRPr sz="1800" b="0">
                <a:solidFill>
                  <a:schemeClr val="accent4"/>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Short subhead</a:t>
            </a:r>
          </a:p>
        </p:txBody>
      </p:sp>
      <p:sp>
        <p:nvSpPr>
          <p:cNvPr id="10" name="Text Placeholder 4"/>
          <p:cNvSpPr>
            <a:spLocks noGrp="1"/>
          </p:cNvSpPr>
          <p:nvPr>
            <p:ph type="body" sz="quarter" idx="3" hasCustomPrompt="1"/>
          </p:nvPr>
        </p:nvSpPr>
        <p:spPr>
          <a:xfrm>
            <a:off x="4629150" y="838713"/>
            <a:ext cx="4229100" cy="369094"/>
          </a:xfrm>
        </p:spPr>
        <p:txBody>
          <a:bodyPr anchor="t"/>
          <a:lstStyle>
            <a:lvl1pPr marL="0" indent="0">
              <a:buNone/>
              <a:defRPr sz="1800" b="0">
                <a:solidFill>
                  <a:schemeClr val="accent4"/>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Short subhead</a:t>
            </a:r>
          </a:p>
        </p:txBody>
      </p:sp>
    </p:spTree>
    <p:extLst>
      <p:ext uri="{BB962C8B-B14F-4D97-AF65-F5344CB8AC3E}">
        <p14:creationId xmlns:p14="http://schemas.microsoft.com/office/powerpoint/2010/main" val="62162098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1 line</a:t>
            </a:r>
          </a:p>
        </p:txBody>
      </p:sp>
      <p:sp>
        <p:nvSpPr>
          <p:cNvPr id="3" name="Date Placeholder 2"/>
          <p:cNvSpPr>
            <a:spLocks noGrp="1"/>
          </p:cNvSpPr>
          <p:nvPr>
            <p:ph type="dt" sz="half" idx="10"/>
          </p:nvPr>
        </p:nvSpPr>
        <p:spPr/>
        <p:txBody>
          <a:bodyPr/>
          <a:lstStyle/>
          <a:p>
            <a:fld id="{A8FF5258-962B-314A-8144-01713EA42D4B}" type="datetime1">
              <a:rPr lang="en-US" smtClean="0">
                <a:solidFill>
                  <a:srgbClr val="55565A">
                    <a:tint val="75000"/>
                  </a:srgbClr>
                </a:solidFill>
              </a:rPr>
              <a:pPr/>
              <a:t>8/4/2022</a:t>
            </a:fld>
            <a:endParaRPr lang="en-US" dirty="0">
              <a:solidFill>
                <a:srgbClr val="55565A">
                  <a:tint val="75000"/>
                </a:srgbClr>
              </a:solidFill>
            </a:endParaRPr>
          </a:p>
        </p:txBody>
      </p:sp>
      <p:sp>
        <p:nvSpPr>
          <p:cNvPr id="5" name="Slide Number Placeholder 4"/>
          <p:cNvSpPr>
            <a:spLocks noGrp="1"/>
          </p:cNvSpPr>
          <p:nvPr>
            <p:ph type="sldNum" sz="quarter" idx="12"/>
          </p:nvPr>
        </p:nvSpPr>
        <p:spPr>
          <a:xfrm>
            <a:off x="8415337" y="4865238"/>
            <a:ext cx="459242" cy="273844"/>
          </a:xfrm>
        </p:spPr>
        <p:txBody>
          <a:body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
        <p:nvSpPr>
          <p:cNvPr id="6" name="Footer Placeholder 3">
            <a:extLst>
              <a:ext uri="{FF2B5EF4-FFF2-40B4-BE49-F238E27FC236}">
                <a16:creationId xmlns:a16="http://schemas.microsoft.com/office/drawing/2014/main" id="{070606B5-5043-498C-87F8-8BBBE2437AD8}"/>
              </a:ext>
            </a:extLst>
          </p:cNvPr>
          <p:cNvSpPr>
            <a:spLocks noGrp="1"/>
          </p:cNvSpPr>
          <p:nvPr>
            <p:ph type="ftr" sz="quarter" idx="11"/>
          </p:nvPr>
        </p:nvSpPr>
        <p:spPr>
          <a:xfrm>
            <a:off x="3100388" y="4865238"/>
            <a:ext cx="5314950" cy="273844"/>
          </a:xfrm>
        </p:spPr>
        <p:txBody>
          <a:bodyPr/>
          <a:lstStyle/>
          <a:p>
            <a:r>
              <a:rPr lang="en-US" dirty="0">
                <a:solidFill>
                  <a:srgbClr val="55565A">
                    <a:tint val="75000"/>
                  </a:srgbClr>
                </a:solidFill>
              </a:rPr>
              <a:t>Confidential property of Optum. Do not distribute or reproduce without express permission from Optum.</a:t>
            </a:r>
          </a:p>
        </p:txBody>
      </p:sp>
    </p:spTree>
    <p:extLst>
      <p:ext uri="{BB962C8B-B14F-4D97-AF65-F5344CB8AC3E}">
        <p14:creationId xmlns:p14="http://schemas.microsoft.com/office/powerpoint/2010/main" val="1382298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theme" Target="../theme/theme2.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image" Target="../media/image10.png"/><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3.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image" Target="../media/image1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theme" Target="../theme/theme4.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26" Type="http://schemas.openxmlformats.org/officeDocument/2006/relationships/slideLayout" Target="../slideLayouts/slideLayout117.xml"/><Relationship Id="rId3" Type="http://schemas.openxmlformats.org/officeDocument/2006/relationships/slideLayout" Target="../slideLayouts/slideLayout94.xml"/><Relationship Id="rId21" Type="http://schemas.openxmlformats.org/officeDocument/2006/relationships/slideLayout" Target="../slideLayouts/slideLayout112.xml"/><Relationship Id="rId34" Type="http://schemas.openxmlformats.org/officeDocument/2006/relationships/theme" Target="../theme/theme5.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5" Type="http://schemas.openxmlformats.org/officeDocument/2006/relationships/slideLayout" Target="../slideLayouts/slideLayout116.xml"/><Relationship Id="rId33" Type="http://schemas.openxmlformats.org/officeDocument/2006/relationships/slideLayout" Target="../slideLayouts/slideLayout124.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slideLayout" Target="../slideLayouts/slideLayout111.xml"/><Relationship Id="rId29" Type="http://schemas.openxmlformats.org/officeDocument/2006/relationships/slideLayout" Target="../slideLayouts/slideLayout120.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24" Type="http://schemas.openxmlformats.org/officeDocument/2006/relationships/slideLayout" Target="../slideLayouts/slideLayout115.xml"/><Relationship Id="rId32" Type="http://schemas.openxmlformats.org/officeDocument/2006/relationships/slideLayout" Target="../slideLayouts/slideLayout123.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23" Type="http://schemas.openxmlformats.org/officeDocument/2006/relationships/slideLayout" Target="../slideLayouts/slideLayout114.xml"/><Relationship Id="rId28" Type="http://schemas.openxmlformats.org/officeDocument/2006/relationships/slideLayout" Target="../slideLayouts/slideLayout119.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31" Type="http://schemas.openxmlformats.org/officeDocument/2006/relationships/slideLayout" Target="../slideLayouts/slideLayout122.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slideLayout" Target="../slideLayouts/slideLayout113.xml"/><Relationship Id="rId27" Type="http://schemas.openxmlformats.org/officeDocument/2006/relationships/slideLayout" Target="../slideLayouts/slideLayout118.xml"/><Relationship Id="rId30" Type="http://schemas.openxmlformats.org/officeDocument/2006/relationships/slideLayout" Target="../slideLayouts/slideLayout121.xml"/><Relationship Id="rId35"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 Type="http://schemas.openxmlformats.org/officeDocument/2006/relationships/slideLayout" Target="../slideLayouts/slideLayout127.xml"/><Relationship Id="rId21" Type="http://schemas.openxmlformats.org/officeDocument/2006/relationships/slideLayout" Target="../slideLayouts/slideLayout145.xml"/><Relationship Id="rId34" Type="http://schemas.openxmlformats.org/officeDocument/2006/relationships/theme" Target="../theme/theme6.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33" Type="http://schemas.openxmlformats.org/officeDocument/2006/relationships/slideLayout" Target="../slideLayouts/slideLayout157.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29" Type="http://schemas.openxmlformats.org/officeDocument/2006/relationships/slideLayout" Target="../slideLayouts/slideLayout153.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32" Type="http://schemas.openxmlformats.org/officeDocument/2006/relationships/slideLayout" Target="../slideLayouts/slideLayout156.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slideLayout" Target="../slideLayouts/slideLayout152.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31" Type="http://schemas.openxmlformats.org/officeDocument/2006/relationships/slideLayout" Target="../slideLayouts/slideLayout155.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 Id="rId30" Type="http://schemas.openxmlformats.org/officeDocument/2006/relationships/slideLayout" Target="../slideLayouts/slideLayout154.xml"/><Relationship Id="rId3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B70EC13-D34A-4B4D-9F6C-7DF008E49813}"/>
              </a:ext>
            </a:extLst>
          </p:cNvPr>
          <p:cNvPicPr>
            <a:picLocks noChangeAspect="1"/>
          </p:cNvPicPr>
          <p:nvPr/>
        </p:nvPicPr>
        <p:blipFill rotWithShape="1">
          <a:blip r:embed="rId37" cstate="print">
            <a:extLst>
              <a:ext uri="{28A0092B-C50C-407E-A947-70E740481C1C}">
                <a14:useLocalDpi xmlns:a14="http://schemas.microsoft.com/office/drawing/2010/main" val="0"/>
              </a:ext>
            </a:extLst>
          </a:blip>
          <a:srcRect l="7994" t="18631" r="7973" b="19012"/>
          <a:stretch/>
        </p:blipFill>
        <p:spPr>
          <a:xfrm>
            <a:off x="307693" y="4777354"/>
            <a:ext cx="1097116" cy="256550"/>
          </a:xfrm>
          <a:prstGeom prst="rect">
            <a:avLst/>
          </a:prstGeom>
        </p:spPr>
      </p:pic>
      <p:sp>
        <p:nvSpPr>
          <p:cNvPr id="2" name="Title Placeholder 1"/>
          <p:cNvSpPr>
            <a:spLocks noGrp="1"/>
          </p:cNvSpPr>
          <p:nvPr>
            <p:ph type="title"/>
          </p:nvPr>
        </p:nvSpPr>
        <p:spPr bwMode="gray">
          <a:xfrm>
            <a:off x="371476" y="0"/>
            <a:ext cx="8486775" cy="805544"/>
          </a:xfrm>
          <a:prstGeom prst="rect">
            <a:avLst/>
          </a:prstGeom>
        </p:spPr>
        <p:txBody>
          <a:bodyPr vert="horz" lIns="0" tIns="0" rIns="0" bIns="0" rtlCol="0" anchor="b">
            <a:noAutofit/>
          </a:bodyPr>
          <a:lstStyle/>
          <a:p>
            <a:r>
              <a:rPr lang="en-US" dirty="0"/>
              <a:t>Click to edit Master title style</a:t>
            </a:r>
          </a:p>
        </p:txBody>
      </p:sp>
      <p:sp>
        <p:nvSpPr>
          <p:cNvPr id="3" name="Text Placeholder 2"/>
          <p:cNvSpPr>
            <a:spLocks noGrp="1"/>
          </p:cNvSpPr>
          <p:nvPr>
            <p:ph type="body" idx="1"/>
          </p:nvPr>
        </p:nvSpPr>
        <p:spPr bwMode="gray">
          <a:xfrm>
            <a:off x="371476" y="1369219"/>
            <a:ext cx="8486775" cy="305582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Date Placeholder 3"/>
          <p:cNvSpPr>
            <a:spLocks noGrp="1"/>
          </p:cNvSpPr>
          <p:nvPr>
            <p:ph type="dt" sz="half" idx="2"/>
          </p:nvPr>
        </p:nvSpPr>
        <p:spPr bwMode="gray">
          <a:xfrm>
            <a:off x="285750" y="5540151"/>
            <a:ext cx="2057400" cy="273844"/>
          </a:xfrm>
          <a:prstGeom prst="rect">
            <a:avLst/>
          </a:prstGeom>
        </p:spPr>
        <p:txBody>
          <a:bodyPr vert="horz" lIns="0" tIns="0" rIns="0" bIns="0" rtlCol="0" anchor="ctr"/>
          <a:lstStyle>
            <a:lvl1pPr algn="l">
              <a:defRPr sz="900">
                <a:solidFill>
                  <a:schemeClr val="tx1">
                    <a:tint val="75000"/>
                  </a:schemeClr>
                </a:solidFill>
              </a:defRPr>
            </a:lvl1pPr>
          </a:lstStyle>
          <a:p>
            <a:fld id="{37E27CB2-375A-6245-9001-5A03665D4C85}" type="datetime1">
              <a:rPr lang="en-US" smtClean="0">
                <a:solidFill>
                  <a:srgbClr val="55565A">
                    <a:tint val="75000"/>
                  </a:srgbClr>
                </a:solidFill>
              </a:rPr>
              <a:pPr/>
              <a:t>8/4/2022</a:t>
            </a:fld>
            <a:endParaRPr lang="en-US" dirty="0">
              <a:solidFill>
                <a:srgbClr val="55565A">
                  <a:tint val="75000"/>
                </a:srgbClr>
              </a:solidFill>
            </a:endParaRPr>
          </a:p>
        </p:txBody>
      </p:sp>
      <p:sp>
        <p:nvSpPr>
          <p:cNvPr id="5" name="Footer Placeholder 4"/>
          <p:cNvSpPr>
            <a:spLocks noGrp="1"/>
          </p:cNvSpPr>
          <p:nvPr>
            <p:ph type="ftr" sz="quarter" idx="3"/>
          </p:nvPr>
        </p:nvSpPr>
        <p:spPr bwMode="gray">
          <a:xfrm>
            <a:off x="3100388" y="4865238"/>
            <a:ext cx="5314950" cy="273844"/>
          </a:xfrm>
          <a:prstGeom prst="rect">
            <a:avLst/>
          </a:prstGeom>
        </p:spPr>
        <p:txBody>
          <a:bodyPr vert="horz" lIns="0" tIns="0" rIns="0" bIns="0" rtlCol="0" anchor="ctr"/>
          <a:lstStyle>
            <a:lvl1pPr algn="ctr">
              <a:defRPr sz="800">
                <a:solidFill>
                  <a:schemeClr val="tx1">
                    <a:tint val="75000"/>
                  </a:schemeClr>
                </a:solidFill>
              </a:defRPr>
            </a:lvl1pPr>
          </a:lstStyle>
          <a:p>
            <a:r>
              <a:rPr lang="en-US" dirty="0">
                <a:solidFill>
                  <a:srgbClr val="55565A">
                    <a:tint val="75000"/>
                  </a:srgbClr>
                </a:solidFill>
              </a:rPr>
              <a:t>Confidential property of Optum. Do not distribute or reproduce without express permission from Optum.</a:t>
            </a:r>
          </a:p>
        </p:txBody>
      </p:sp>
      <p:sp>
        <p:nvSpPr>
          <p:cNvPr id="6" name="Slide Number Placeholder 5"/>
          <p:cNvSpPr>
            <a:spLocks noGrp="1"/>
          </p:cNvSpPr>
          <p:nvPr>
            <p:ph type="sldNum" sz="quarter" idx="4"/>
          </p:nvPr>
        </p:nvSpPr>
        <p:spPr bwMode="gray">
          <a:xfrm>
            <a:off x="8448675" y="4865238"/>
            <a:ext cx="406854" cy="273844"/>
          </a:xfrm>
          <a:prstGeom prst="rect">
            <a:avLst/>
          </a:prstGeom>
        </p:spPr>
        <p:txBody>
          <a:bodyPr vert="horz" lIns="0" tIns="0" rIns="0" bIns="0" rtlCol="0" anchor="ctr"/>
          <a:lstStyle>
            <a:lvl1pPr algn="r">
              <a:defRPr sz="900">
                <a:solidFill>
                  <a:schemeClr val="tx1">
                    <a:tint val="75000"/>
                  </a:schemeClr>
                </a:solidFill>
              </a:defRPr>
            </a:lvl1p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cxnSp>
        <p:nvCxnSpPr>
          <p:cNvPr id="8" name="Straight Connector 7"/>
          <p:cNvCxnSpPr>
            <a:cxnSpLocks/>
          </p:cNvCxnSpPr>
          <p:nvPr/>
        </p:nvCxnSpPr>
        <p:spPr bwMode="gray">
          <a:xfrm>
            <a:off x="342900" y="825500"/>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gray">
          <a:xfrm>
            <a:off x="342900" y="825500"/>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gray">
          <a:xfrm>
            <a:off x="342900" y="825500"/>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DB2CE75-020D-45A1-B141-8BC43E0F6356}"/>
              </a:ext>
            </a:extLst>
          </p:cNvPr>
          <p:cNvCxnSpPr>
            <a:cxnSpLocks/>
          </p:cNvCxnSpPr>
          <p:nvPr/>
        </p:nvCxnSpPr>
        <p:spPr bwMode="gray">
          <a:xfrm>
            <a:off x="342900" y="825500"/>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E70631-2200-435E-8B78-C15380687CB2}"/>
              </a:ext>
            </a:extLst>
          </p:cNvPr>
          <p:cNvCxnSpPr>
            <a:cxnSpLocks/>
          </p:cNvCxnSpPr>
          <p:nvPr/>
        </p:nvCxnSpPr>
        <p:spPr bwMode="gray">
          <a:xfrm>
            <a:off x="342900" y="825500"/>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EFBD12F-70CE-4189-B019-73D6EAD2C6EA}"/>
              </a:ext>
            </a:extLst>
          </p:cNvPr>
          <p:cNvCxnSpPr>
            <a:cxnSpLocks/>
          </p:cNvCxnSpPr>
          <p:nvPr/>
        </p:nvCxnSpPr>
        <p:spPr bwMode="gray">
          <a:xfrm>
            <a:off x="342900" y="825500"/>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4280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925" r:id="rId35"/>
  </p:sldLayoutIdLst>
  <p:hf hdr="0" dt="0"/>
  <p:txStyles>
    <p:titleStyle>
      <a:lvl1pPr algn="l" defTabSz="685800" rtl="0" eaLnBrk="1" latinLnBrk="0" hangingPunct="1">
        <a:lnSpc>
          <a:spcPct val="90000"/>
        </a:lnSpc>
        <a:spcBef>
          <a:spcPct val="0"/>
        </a:spcBef>
        <a:buNone/>
        <a:defRPr sz="2400" kern="1200">
          <a:solidFill>
            <a:srgbClr val="55565A"/>
          </a:solidFill>
          <a:latin typeface="+mj-lt"/>
          <a:ea typeface="+mj-ea"/>
          <a:cs typeface="+mj-cs"/>
        </a:defRPr>
      </a:lvl1pPr>
    </p:titleStyle>
    <p:body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72" pos="2862" userDrawn="1">
          <p15:clr>
            <a:srgbClr val="FDE53C"/>
          </p15:clr>
        </p15:guide>
        <p15:guide id="73" orient="horz" pos="3720" userDrawn="1">
          <p15:clr>
            <a:srgbClr val="F26B43"/>
          </p15:clr>
        </p15:guide>
        <p15:guide id="74" userDrawn="1">
          <p15:clr>
            <a:srgbClr val="F26B43"/>
          </p15:clr>
        </p15:guide>
        <p15:guide id="75" pos="5580" userDrawn="1">
          <p15:clr>
            <a:srgbClr val="F26B43"/>
          </p15:clr>
        </p15:guide>
        <p15:guide id="76" pos="192" userDrawn="1">
          <p15:clr>
            <a:srgbClr val="F26B43"/>
          </p15:clr>
        </p15:guide>
        <p15:guide id="77" orient="horz" pos="4080" userDrawn="1">
          <p15:clr>
            <a:srgbClr val="F26B43"/>
          </p15:clr>
        </p15:guide>
        <p15:guide id="78" pos="234" userDrawn="1">
          <p15:clr>
            <a:srgbClr val="F26B43"/>
          </p15:clr>
        </p15:guide>
        <p15:guide id="79" orient="horz" pos="240" userDrawn="1">
          <p15:clr>
            <a:srgbClr val="F26B43"/>
          </p15:clr>
        </p15:guide>
        <p15:guide id="80" orient="horz" pos="360" userDrawn="1">
          <p15:clr>
            <a:srgbClr val="F26B43"/>
          </p15:clr>
        </p15:guide>
        <p15:guide id="81" orient="horz" pos="696" userDrawn="1">
          <p15:clr>
            <a:srgbClr val="F26B43"/>
          </p15:clr>
        </p15:guide>
        <p15:guide id="82" orient="horz" pos="2472" userDrawn="1">
          <p15:clr>
            <a:srgbClr val="F26B43"/>
          </p15:clr>
        </p15:guide>
        <p15:guide id="83" orient="horz" pos="4224" userDrawn="1">
          <p15:clr>
            <a:srgbClr val="F26B43"/>
          </p15:clr>
        </p15:guide>
        <p15:guide id="84" pos="5544" userDrawn="1">
          <p15:clr>
            <a:srgbClr val="F26B43"/>
          </p15:clr>
        </p15:guide>
        <p15:guide id="85" pos="2898" userDrawn="1">
          <p15:clr>
            <a:srgbClr val="FDE53C"/>
          </p15:clr>
        </p15:guide>
        <p15:guide id="86" pos="2016" userDrawn="1">
          <p15:clr>
            <a:srgbClr val="F26B43"/>
          </p15:clr>
        </p15:guide>
        <p15:guide id="87" pos="3744" userDrawn="1">
          <p15:clr>
            <a:srgbClr val="F26B43"/>
          </p15:clr>
        </p15:guide>
        <p15:guide id="88" pos="1980" userDrawn="1">
          <p15:clr>
            <a:srgbClr val="F26B43"/>
          </p15:clr>
        </p15:guide>
        <p15:guide id="89" pos="3780" userDrawn="1">
          <p15:clr>
            <a:srgbClr val="F26B43"/>
          </p15:clr>
        </p15:guide>
        <p15:guide id="90" orient="horz" pos="2424" userDrawn="1">
          <p15:clr>
            <a:srgbClr val="F26B43"/>
          </p15:clr>
        </p15:guide>
        <p15:guide id="91" orient="horz" pos="11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B70EC13-D34A-4B4D-9F6C-7DF008E49813}"/>
              </a:ext>
            </a:extLst>
          </p:cNvPr>
          <p:cNvPicPr>
            <a:picLocks noChangeAspect="1"/>
          </p:cNvPicPr>
          <p:nvPr/>
        </p:nvPicPr>
        <p:blipFill rotWithShape="1">
          <a:blip r:embed="rId35" cstate="print">
            <a:extLst>
              <a:ext uri="{28A0092B-C50C-407E-A947-70E740481C1C}">
                <a14:useLocalDpi xmlns:a14="http://schemas.microsoft.com/office/drawing/2010/main" val="0"/>
              </a:ext>
            </a:extLst>
          </a:blip>
          <a:srcRect l="7994" t="18631" r="7973" b="19012"/>
          <a:stretch/>
        </p:blipFill>
        <p:spPr>
          <a:xfrm>
            <a:off x="307693" y="4777354"/>
            <a:ext cx="1097116" cy="256550"/>
          </a:xfrm>
          <a:prstGeom prst="rect">
            <a:avLst/>
          </a:prstGeom>
        </p:spPr>
      </p:pic>
      <p:sp>
        <p:nvSpPr>
          <p:cNvPr id="2" name="Title Placeholder 1"/>
          <p:cNvSpPr>
            <a:spLocks noGrp="1"/>
          </p:cNvSpPr>
          <p:nvPr>
            <p:ph type="title"/>
          </p:nvPr>
        </p:nvSpPr>
        <p:spPr bwMode="gray">
          <a:xfrm>
            <a:off x="371476" y="0"/>
            <a:ext cx="8486775" cy="805544"/>
          </a:xfrm>
          <a:prstGeom prst="rect">
            <a:avLst/>
          </a:prstGeom>
        </p:spPr>
        <p:txBody>
          <a:bodyPr vert="horz" lIns="0" tIns="0" rIns="0" bIns="0" rtlCol="0" anchor="b">
            <a:noAutofit/>
          </a:bodyPr>
          <a:lstStyle/>
          <a:p>
            <a:r>
              <a:rPr lang="en-US" dirty="0"/>
              <a:t>Click to edit Master title style</a:t>
            </a:r>
          </a:p>
        </p:txBody>
      </p:sp>
      <p:sp>
        <p:nvSpPr>
          <p:cNvPr id="3" name="Text Placeholder 2"/>
          <p:cNvSpPr>
            <a:spLocks noGrp="1"/>
          </p:cNvSpPr>
          <p:nvPr>
            <p:ph type="body" idx="1"/>
          </p:nvPr>
        </p:nvSpPr>
        <p:spPr bwMode="gray">
          <a:xfrm>
            <a:off x="371476" y="1369219"/>
            <a:ext cx="8486775" cy="305582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Date Placeholder 3"/>
          <p:cNvSpPr>
            <a:spLocks noGrp="1"/>
          </p:cNvSpPr>
          <p:nvPr>
            <p:ph type="dt" sz="half" idx="2"/>
          </p:nvPr>
        </p:nvSpPr>
        <p:spPr bwMode="gray">
          <a:xfrm>
            <a:off x="285750" y="5540151"/>
            <a:ext cx="2057400" cy="273844"/>
          </a:xfrm>
          <a:prstGeom prst="rect">
            <a:avLst/>
          </a:prstGeom>
        </p:spPr>
        <p:txBody>
          <a:bodyPr vert="horz" lIns="0" tIns="0" rIns="0" bIns="0" rtlCol="0" anchor="ctr"/>
          <a:lstStyle>
            <a:lvl1pPr algn="l">
              <a:defRPr sz="900">
                <a:solidFill>
                  <a:schemeClr val="tx1">
                    <a:tint val="75000"/>
                  </a:schemeClr>
                </a:solidFill>
              </a:defRPr>
            </a:lvl1pPr>
          </a:lstStyle>
          <a:p>
            <a:fld id="{37E27CB2-375A-6245-9001-5A03665D4C85}" type="datetime1">
              <a:rPr lang="en-US" smtClean="0">
                <a:solidFill>
                  <a:srgbClr val="55565A">
                    <a:tint val="75000"/>
                  </a:srgbClr>
                </a:solidFill>
              </a:rPr>
              <a:pPr/>
              <a:t>8/4/2022</a:t>
            </a:fld>
            <a:endParaRPr lang="en-US" dirty="0">
              <a:solidFill>
                <a:srgbClr val="55565A">
                  <a:tint val="75000"/>
                </a:srgbClr>
              </a:solidFill>
            </a:endParaRPr>
          </a:p>
        </p:txBody>
      </p:sp>
      <p:sp>
        <p:nvSpPr>
          <p:cNvPr id="5" name="Footer Placeholder 4"/>
          <p:cNvSpPr>
            <a:spLocks noGrp="1"/>
          </p:cNvSpPr>
          <p:nvPr>
            <p:ph type="ftr" sz="quarter" idx="3"/>
          </p:nvPr>
        </p:nvSpPr>
        <p:spPr bwMode="gray">
          <a:xfrm>
            <a:off x="3100388" y="4865238"/>
            <a:ext cx="5314950" cy="273844"/>
          </a:xfrm>
          <a:prstGeom prst="rect">
            <a:avLst/>
          </a:prstGeom>
        </p:spPr>
        <p:txBody>
          <a:bodyPr vert="horz" lIns="0" tIns="0" rIns="0" bIns="0" rtlCol="0" anchor="ctr"/>
          <a:lstStyle>
            <a:lvl1pPr algn="ctr">
              <a:defRPr sz="800">
                <a:solidFill>
                  <a:schemeClr val="tx1">
                    <a:tint val="75000"/>
                  </a:schemeClr>
                </a:solidFill>
              </a:defRPr>
            </a:lvl1pPr>
          </a:lstStyle>
          <a:p>
            <a:r>
              <a:rPr lang="en-US" dirty="0">
                <a:solidFill>
                  <a:srgbClr val="55565A">
                    <a:tint val="75000"/>
                  </a:srgbClr>
                </a:solidFill>
              </a:rPr>
              <a:t>Confidential property of Optum. Do not distribute or reproduce without express permission from Optum.</a:t>
            </a:r>
          </a:p>
        </p:txBody>
      </p:sp>
      <p:sp>
        <p:nvSpPr>
          <p:cNvPr id="6" name="Slide Number Placeholder 5"/>
          <p:cNvSpPr>
            <a:spLocks noGrp="1"/>
          </p:cNvSpPr>
          <p:nvPr>
            <p:ph type="sldNum" sz="quarter" idx="4"/>
          </p:nvPr>
        </p:nvSpPr>
        <p:spPr bwMode="gray">
          <a:xfrm>
            <a:off x="8448675" y="4865238"/>
            <a:ext cx="406854" cy="273844"/>
          </a:xfrm>
          <a:prstGeom prst="rect">
            <a:avLst/>
          </a:prstGeom>
        </p:spPr>
        <p:txBody>
          <a:bodyPr vert="horz" lIns="0" tIns="0" rIns="0" bIns="0" rtlCol="0" anchor="ctr"/>
          <a:lstStyle>
            <a:lvl1pPr algn="r">
              <a:defRPr sz="900">
                <a:solidFill>
                  <a:schemeClr val="tx1">
                    <a:tint val="75000"/>
                  </a:schemeClr>
                </a:solidFill>
              </a:defRPr>
            </a:lvl1p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cxnSp>
        <p:nvCxnSpPr>
          <p:cNvPr id="8" name="Straight Connector 7"/>
          <p:cNvCxnSpPr>
            <a:cxnSpLocks/>
          </p:cNvCxnSpPr>
          <p:nvPr/>
        </p:nvCxnSpPr>
        <p:spPr bwMode="gray">
          <a:xfrm>
            <a:off x="342900" y="825500"/>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gray">
          <a:xfrm>
            <a:off x="342900" y="825500"/>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gray">
          <a:xfrm>
            <a:off x="342900" y="825500"/>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DB2CE75-020D-45A1-B141-8BC43E0F6356}"/>
              </a:ext>
            </a:extLst>
          </p:cNvPr>
          <p:cNvCxnSpPr>
            <a:cxnSpLocks/>
          </p:cNvCxnSpPr>
          <p:nvPr/>
        </p:nvCxnSpPr>
        <p:spPr bwMode="gray">
          <a:xfrm>
            <a:off x="342900" y="825500"/>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E70631-2200-435E-8B78-C15380687CB2}"/>
              </a:ext>
            </a:extLst>
          </p:cNvPr>
          <p:cNvCxnSpPr>
            <a:cxnSpLocks/>
          </p:cNvCxnSpPr>
          <p:nvPr/>
        </p:nvCxnSpPr>
        <p:spPr bwMode="gray">
          <a:xfrm>
            <a:off x="342900" y="825500"/>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EFBD12F-70CE-4189-B019-73D6EAD2C6EA}"/>
              </a:ext>
            </a:extLst>
          </p:cNvPr>
          <p:cNvCxnSpPr>
            <a:cxnSpLocks/>
          </p:cNvCxnSpPr>
          <p:nvPr/>
        </p:nvCxnSpPr>
        <p:spPr bwMode="gray">
          <a:xfrm>
            <a:off x="342900" y="825500"/>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9360645"/>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Lst>
  <p:hf hdr="0" dt="0"/>
  <p:txStyles>
    <p:titleStyle>
      <a:lvl1pPr algn="l" defTabSz="685800" rtl="0" eaLnBrk="1" latinLnBrk="0" hangingPunct="1">
        <a:lnSpc>
          <a:spcPct val="90000"/>
        </a:lnSpc>
        <a:spcBef>
          <a:spcPct val="0"/>
        </a:spcBef>
        <a:buNone/>
        <a:defRPr sz="2400" kern="1200">
          <a:solidFill>
            <a:srgbClr val="55565A"/>
          </a:solidFill>
          <a:latin typeface="+mj-lt"/>
          <a:ea typeface="+mj-ea"/>
          <a:cs typeface="+mj-cs"/>
        </a:defRPr>
      </a:lvl1pPr>
    </p:titleStyle>
    <p:body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72" pos="2862" userDrawn="1">
          <p15:clr>
            <a:srgbClr val="FDE53C"/>
          </p15:clr>
        </p15:guide>
        <p15:guide id="73" orient="horz" pos="3720" userDrawn="1">
          <p15:clr>
            <a:srgbClr val="F26B43"/>
          </p15:clr>
        </p15:guide>
        <p15:guide id="74" userDrawn="1">
          <p15:clr>
            <a:srgbClr val="F26B43"/>
          </p15:clr>
        </p15:guide>
        <p15:guide id="75" pos="5580" userDrawn="1">
          <p15:clr>
            <a:srgbClr val="F26B43"/>
          </p15:clr>
        </p15:guide>
        <p15:guide id="76" pos="192" userDrawn="1">
          <p15:clr>
            <a:srgbClr val="F26B43"/>
          </p15:clr>
        </p15:guide>
        <p15:guide id="77" orient="horz" pos="4080" userDrawn="1">
          <p15:clr>
            <a:srgbClr val="F26B43"/>
          </p15:clr>
        </p15:guide>
        <p15:guide id="78" pos="234" userDrawn="1">
          <p15:clr>
            <a:srgbClr val="F26B43"/>
          </p15:clr>
        </p15:guide>
        <p15:guide id="79" orient="horz" pos="240" userDrawn="1">
          <p15:clr>
            <a:srgbClr val="F26B43"/>
          </p15:clr>
        </p15:guide>
        <p15:guide id="80" orient="horz" pos="360" userDrawn="1">
          <p15:clr>
            <a:srgbClr val="F26B43"/>
          </p15:clr>
        </p15:guide>
        <p15:guide id="81" orient="horz" pos="696" userDrawn="1">
          <p15:clr>
            <a:srgbClr val="F26B43"/>
          </p15:clr>
        </p15:guide>
        <p15:guide id="82" orient="horz" pos="2472" userDrawn="1">
          <p15:clr>
            <a:srgbClr val="F26B43"/>
          </p15:clr>
        </p15:guide>
        <p15:guide id="83" orient="horz" pos="4224" userDrawn="1">
          <p15:clr>
            <a:srgbClr val="F26B43"/>
          </p15:clr>
        </p15:guide>
        <p15:guide id="84" pos="5544" userDrawn="1">
          <p15:clr>
            <a:srgbClr val="F26B43"/>
          </p15:clr>
        </p15:guide>
        <p15:guide id="85" pos="2898" userDrawn="1">
          <p15:clr>
            <a:srgbClr val="FDE53C"/>
          </p15:clr>
        </p15:guide>
        <p15:guide id="86" pos="2016" userDrawn="1">
          <p15:clr>
            <a:srgbClr val="F26B43"/>
          </p15:clr>
        </p15:guide>
        <p15:guide id="87" pos="3744" userDrawn="1">
          <p15:clr>
            <a:srgbClr val="F26B43"/>
          </p15:clr>
        </p15:guide>
        <p15:guide id="88" pos="1980" userDrawn="1">
          <p15:clr>
            <a:srgbClr val="F26B43"/>
          </p15:clr>
        </p15:guide>
        <p15:guide id="89" pos="3780" userDrawn="1">
          <p15:clr>
            <a:srgbClr val="F26B43"/>
          </p15:clr>
        </p15:guide>
        <p15:guide id="90" orient="horz" pos="2424" userDrawn="1">
          <p15:clr>
            <a:srgbClr val="F26B43"/>
          </p15:clr>
        </p15:guide>
        <p15:guide id="91" orient="horz" pos="115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24000"/>
          </a:schemeClr>
        </a:solidFill>
        <a:effectLst/>
      </p:bgPr>
    </p:bg>
    <p:spTree>
      <p:nvGrpSpPr>
        <p:cNvPr id="1" name=""/>
        <p:cNvGrpSpPr/>
        <p:nvPr/>
      </p:nvGrpSpPr>
      <p:grpSpPr>
        <a:xfrm>
          <a:off x="0" y="0"/>
          <a:ext cx="0" cy="0"/>
          <a:chOff x="0" y="0"/>
          <a:chExt cx="0" cy="0"/>
        </a:xfrm>
      </p:grpSpPr>
      <p:pic>
        <p:nvPicPr>
          <p:cNvPr id="2050" name="Picture 2" descr="Optum_RGB_PP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81000" y="4613685"/>
            <a:ext cx="1608138" cy="378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p:cNvSpPr>
            <a:spLocks noGrp="1" noChangeArrowheads="1"/>
          </p:cNvSpPr>
          <p:nvPr>
            <p:ph type="title"/>
          </p:nvPr>
        </p:nvSpPr>
        <p:spPr bwMode="auto">
          <a:xfrm>
            <a:off x="455621" y="114302"/>
            <a:ext cx="8226425" cy="458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t>Click to edit Master title style</a:t>
            </a:r>
          </a:p>
        </p:txBody>
      </p:sp>
      <p:sp>
        <p:nvSpPr>
          <p:cNvPr id="2052" name="Rectangle 4"/>
          <p:cNvSpPr>
            <a:spLocks noGrp="1" noChangeArrowheads="1"/>
          </p:cNvSpPr>
          <p:nvPr>
            <p:ph type="body" idx="1"/>
          </p:nvPr>
        </p:nvSpPr>
        <p:spPr bwMode="auto">
          <a:xfrm>
            <a:off x="455613" y="742951"/>
            <a:ext cx="8229600" cy="3783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277" name="Rectangle 5"/>
          <p:cNvSpPr>
            <a:spLocks noGrp="1" noChangeArrowheads="1"/>
          </p:cNvSpPr>
          <p:nvPr>
            <p:ph type="sldNum" sz="quarter" idx="4"/>
          </p:nvPr>
        </p:nvSpPr>
        <p:spPr bwMode="auto">
          <a:xfrm>
            <a:off x="8382000" y="4907756"/>
            <a:ext cx="304800" cy="1143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a:lnSpc>
                <a:spcPct val="100000"/>
              </a:lnSpc>
              <a:defRPr sz="800" b="0">
                <a:solidFill>
                  <a:schemeClr val="tx1"/>
                </a:solidFill>
              </a:defRPr>
            </a:lvl1pPr>
          </a:lstStyle>
          <a:p>
            <a:pPr defTabSz="914378" eaLnBrk="0" fontAlgn="base" hangingPunct="0">
              <a:spcBef>
                <a:spcPct val="0"/>
              </a:spcBef>
              <a:spcAft>
                <a:spcPct val="0"/>
              </a:spcAft>
              <a:defRPr/>
            </a:pPr>
            <a:fld id="{29F06529-06B9-467C-9A7E-4036577C5AB3}" type="slidenum">
              <a:rPr lang="en-US">
                <a:solidFill>
                  <a:srgbClr val="63666A"/>
                </a:solidFill>
                <a:ea typeface="Geneva" charset="-128"/>
              </a:rPr>
              <a:pPr defTabSz="914378" eaLnBrk="0" fontAlgn="base" hangingPunct="0">
                <a:spcBef>
                  <a:spcPct val="0"/>
                </a:spcBef>
                <a:spcAft>
                  <a:spcPct val="0"/>
                </a:spcAft>
                <a:defRPr/>
              </a:pPr>
              <a:t>‹#›</a:t>
            </a:fld>
            <a:endParaRPr lang="en-US" dirty="0">
              <a:solidFill>
                <a:srgbClr val="63666A"/>
              </a:solidFill>
              <a:ea typeface="Geneva" charset="-128"/>
            </a:endParaRPr>
          </a:p>
        </p:txBody>
      </p:sp>
      <p:sp>
        <p:nvSpPr>
          <p:cNvPr id="2054" name="Line 6"/>
          <p:cNvSpPr>
            <a:spLocks noChangeShapeType="1"/>
          </p:cNvSpPr>
          <p:nvPr/>
        </p:nvSpPr>
        <p:spPr bwMode="auto">
          <a:xfrm>
            <a:off x="457200" y="628650"/>
            <a:ext cx="82296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lIns="91438" tIns="45719" rIns="91438" bIns="45719" anchor="ctr"/>
          <a:lstStyle/>
          <a:p>
            <a:pPr algn="ctr" defTabSz="914378" eaLnBrk="0" fontAlgn="base" hangingPunct="0">
              <a:lnSpc>
                <a:spcPct val="95000"/>
              </a:lnSpc>
              <a:spcBef>
                <a:spcPct val="0"/>
              </a:spcBef>
              <a:spcAft>
                <a:spcPct val="0"/>
              </a:spcAft>
            </a:pPr>
            <a:endParaRPr lang="en-US" sz="1400" b="1" dirty="0">
              <a:solidFill>
                <a:srgbClr val="FFFFFF"/>
              </a:solidFill>
              <a:ea typeface="Geneva" charset="-128"/>
            </a:endParaRPr>
          </a:p>
        </p:txBody>
      </p:sp>
      <p:pic>
        <p:nvPicPr>
          <p:cNvPr id="2055" name="Picture 7" descr="Optum_ColorBand-02"/>
          <p:cNvPicPr preferRelativeResize="0">
            <a:picLocks noChangeAspect="1" noChangeArrowheads="1"/>
          </p:cNvPicPr>
          <p:nvPr/>
        </p:nvPicPr>
        <p:blipFill>
          <a:blip r:embed="rId14" cstate="print">
            <a:extLst>
              <a:ext uri="{28A0092B-C50C-407E-A947-70E740481C1C}">
                <a14:useLocalDpi xmlns:a14="http://schemas.microsoft.com/office/drawing/2010/main" val="0"/>
              </a:ext>
            </a:extLst>
          </a:blip>
          <a:srcRect t="6000"/>
          <a:stretch>
            <a:fillRect/>
          </a:stretch>
        </p:blipFill>
        <p:spPr bwMode="auto">
          <a:xfrm>
            <a:off x="2095500" y="4822044"/>
            <a:ext cx="6591300" cy="3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7" name="Text Box 9"/>
          <p:cNvSpPr txBox="1">
            <a:spLocks noChangeArrowheads="1"/>
          </p:cNvSpPr>
          <p:nvPr/>
        </p:nvSpPr>
        <p:spPr bwMode="auto">
          <a:xfrm>
            <a:off x="6477000" y="4914900"/>
            <a:ext cx="19050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charset="0"/>
                <a:ea typeface="Geneva" charset="0"/>
                <a:cs typeface="Arial Unicode MS" charset="0"/>
              </a:defRPr>
            </a:lvl1pPr>
            <a:lvl2pPr marL="742950" indent="-285750">
              <a:defRPr sz="1400" b="1">
                <a:solidFill>
                  <a:schemeClr val="bg1"/>
                </a:solidFill>
                <a:latin typeface="Arial" charset="0"/>
                <a:ea typeface="Arial Unicode MS" charset="0"/>
                <a:cs typeface="Arial Unicode MS" charset="0"/>
              </a:defRPr>
            </a:lvl2pPr>
            <a:lvl3pPr marL="1143000" indent="-228600">
              <a:defRPr sz="1400" b="1">
                <a:solidFill>
                  <a:schemeClr val="bg1"/>
                </a:solidFill>
                <a:latin typeface="Arial" charset="0"/>
                <a:ea typeface="Arial Unicode MS" charset="0"/>
                <a:cs typeface="Arial Unicode MS" charset="0"/>
              </a:defRPr>
            </a:lvl3pPr>
            <a:lvl4pPr marL="1600200" indent="-228600">
              <a:defRPr sz="1400" b="1">
                <a:solidFill>
                  <a:schemeClr val="bg1"/>
                </a:solidFill>
                <a:latin typeface="Arial" charset="0"/>
                <a:ea typeface="Arial Unicode MS" charset="0"/>
                <a:cs typeface="Arial Unicode MS" charset="0"/>
              </a:defRPr>
            </a:lvl4pPr>
            <a:lvl5pPr marL="2057400" indent="-228600">
              <a:defRPr sz="1400" b="1">
                <a:solidFill>
                  <a:schemeClr val="bg1"/>
                </a:solidFill>
                <a:latin typeface="Arial" charset="0"/>
                <a:ea typeface="Arial Unicode MS" charset="0"/>
                <a:cs typeface="Arial Unicode MS" charset="0"/>
              </a:defRPr>
            </a:lvl5pPr>
            <a:lvl6pPr marL="25146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6pPr>
            <a:lvl7pPr marL="29718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7pPr>
            <a:lvl8pPr marL="34290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8pPr>
            <a:lvl9pPr marL="38862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9pPr>
          </a:lstStyle>
          <a:p>
            <a:pPr defTabSz="914378" eaLnBrk="0" fontAlgn="base" hangingPunct="0">
              <a:spcBef>
                <a:spcPct val="0"/>
              </a:spcBef>
              <a:spcAft>
                <a:spcPct val="0"/>
              </a:spcAft>
              <a:defRPr/>
            </a:pPr>
            <a:r>
              <a:rPr lang="en-US" sz="700" b="0" dirty="0">
                <a:solidFill>
                  <a:srgbClr val="63666A"/>
                </a:solidFill>
              </a:rPr>
              <a:t>Propriety and Confidential. Do not distribute.</a:t>
            </a:r>
          </a:p>
        </p:txBody>
      </p:sp>
    </p:spTree>
    <p:extLst>
      <p:ext uri="{BB962C8B-B14F-4D97-AF65-F5344CB8AC3E}">
        <p14:creationId xmlns:p14="http://schemas.microsoft.com/office/powerpoint/2010/main" val="863555652"/>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Lst>
  <p:transition>
    <p:fade/>
  </p:transition>
  <p:hf hdr="0" ftr="0" dt="0"/>
  <p:txStyles>
    <p:titleStyle>
      <a:lvl1pPr algn="l" rtl="0" eaLnBrk="0" fontAlgn="base" hangingPunct="0">
        <a:spcBef>
          <a:spcPct val="0"/>
        </a:spcBef>
        <a:spcAft>
          <a:spcPct val="0"/>
        </a:spcAft>
        <a:defRPr>
          <a:solidFill>
            <a:schemeClr val="tx1"/>
          </a:solidFill>
          <a:latin typeface="+mj-lt"/>
          <a:ea typeface="Geneva" charset="0"/>
          <a:cs typeface="+mj-cs"/>
        </a:defRPr>
      </a:lvl1pPr>
      <a:lvl2pPr algn="l" rtl="0" eaLnBrk="0" fontAlgn="base" hangingPunct="0">
        <a:spcBef>
          <a:spcPct val="0"/>
        </a:spcBef>
        <a:spcAft>
          <a:spcPct val="0"/>
        </a:spcAft>
        <a:defRPr>
          <a:solidFill>
            <a:schemeClr val="tx1"/>
          </a:solidFill>
          <a:latin typeface="Arial" charset="0"/>
          <a:ea typeface="Geneva" charset="0"/>
          <a:cs typeface="Arial Unicode MS" charset="0"/>
        </a:defRPr>
      </a:lvl2pPr>
      <a:lvl3pPr algn="l" rtl="0" eaLnBrk="0" fontAlgn="base" hangingPunct="0">
        <a:spcBef>
          <a:spcPct val="0"/>
        </a:spcBef>
        <a:spcAft>
          <a:spcPct val="0"/>
        </a:spcAft>
        <a:defRPr>
          <a:solidFill>
            <a:schemeClr val="tx1"/>
          </a:solidFill>
          <a:latin typeface="Arial" charset="0"/>
          <a:ea typeface="Geneva" charset="0"/>
          <a:cs typeface="Arial Unicode MS" charset="0"/>
        </a:defRPr>
      </a:lvl3pPr>
      <a:lvl4pPr algn="l" rtl="0" eaLnBrk="0" fontAlgn="base" hangingPunct="0">
        <a:spcBef>
          <a:spcPct val="0"/>
        </a:spcBef>
        <a:spcAft>
          <a:spcPct val="0"/>
        </a:spcAft>
        <a:defRPr>
          <a:solidFill>
            <a:schemeClr val="tx1"/>
          </a:solidFill>
          <a:latin typeface="Arial" charset="0"/>
          <a:ea typeface="Geneva" charset="0"/>
          <a:cs typeface="Arial Unicode MS" charset="0"/>
        </a:defRPr>
      </a:lvl4pPr>
      <a:lvl5pPr algn="l" rtl="0" eaLnBrk="0" fontAlgn="base" hangingPunct="0">
        <a:spcBef>
          <a:spcPct val="0"/>
        </a:spcBef>
        <a:spcAft>
          <a:spcPct val="0"/>
        </a:spcAft>
        <a:defRPr>
          <a:solidFill>
            <a:schemeClr val="tx1"/>
          </a:solidFill>
          <a:latin typeface="Arial" charset="0"/>
          <a:ea typeface="Geneva" charset="0"/>
          <a:cs typeface="Arial Unicode MS" charset="0"/>
        </a:defRPr>
      </a:lvl5pPr>
      <a:lvl6pPr marL="457189" algn="l" rtl="0" fontAlgn="base">
        <a:spcBef>
          <a:spcPct val="0"/>
        </a:spcBef>
        <a:spcAft>
          <a:spcPct val="0"/>
        </a:spcAft>
        <a:defRPr>
          <a:solidFill>
            <a:schemeClr val="tx1"/>
          </a:solidFill>
          <a:latin typeface="Arial" charset="0"/>
          <a:ea typeface="Arial Unicode MS" charset="0"/>
          <a:cs typeface="Arial Unicode MS" charset="0"/>
        </a:defRPr>
      </a:lvl6pPr>
      <a:lvl7pPr marL="914378" algn="l" rtl="0" fontAlgn="base">
        <a:spcBef>
          <a:spcPct val="0"/>
        </a:spcBef>
        <a:spcAft>
          <a:spcPct val="0"/>
        </a:spcAft>
        <a:defRPr>
          <a:solidFill>
            <a:schemeClr val="tx1"/>
          </a:solidFill>
          <a:latin typeface="Arial" charset="0"/>
          <a:ea typeface="Arial Unicode MS" charset="0"/>
          <a:cs typeface="Arial Unicode MS" charset="0"/>
        </a:defRPr>
      </a:lvl7pPr>
      <a:lvl8pPr marL="1371566" algn="l" rtl="0" fontAlgn="base">
        <a:spcBef>
          <a:spcPct val="0"/>
        </a:spcBef>
        <a:spcAft>
          <a:spcPct val="0"/>
        </a:spcAft>
        <a:defRPr>
          <a:solidFill>
            <a:schemeClr val="tx1"/>
          </a:solidFill>
          <a:latin typeface="Arial" charset="0"/>
          <a:ea typeface="Arial Unicode MS" charset="0"/>
          <a:cs typeface="Arial Unicode MS" charset="0"/>
        </a:defRPr>
      </a:lvl8pPr>
      <a:lvl9pPr marL="1828754" algn="l" rtl="0" fontAlgn="base">
        <a:spcBef>
          <a:spcPct val="0"/>
        </a:spcBef>
        <a:spcAft>
          <a:spcPct val="0"/>
        </a:spcAft>
        <a:defRPr>
          <a:solidFill>
            <a:schemeClr val="tx1"/>
          </a:solidFill>
          <a:latin typeface="Arial" charset="0"/>
          <a:ea typeface="Arial Unicode MS" charset="0"/>
          <a:cs typeface="Arial Unicode MS" charset="0"/>
        </a:defRPr>
      </a:lvl9pPr>
    </p:titleStyle>
    <p:bodyStyle>
      <a:lvl1pPr marL="342892" indent="-342892" algn="l" rtl="0" eaLnBrk="0" fontAlgn="base" hangingPunct="0">
        <a:lnSpc>
          <a:spcPct val="95000"/>
        </a:lnSpc>
        <a:spcBef>
          <a:spcPct val="0"/>
        </a:spcBef>
        <a:spcAft>
          <a:spcPct val="35000"/>
        </a:spcAft>
        <a:buClr>
          <a:schemeClr val="accent1"/>
        </a:buClr>
        <a:defRPr sz="1400">
          <a:solidFill>
            <a:schemeClr val="tx1"/>
          </a:solidFill>
          <a:latin typeface="+mn-lt"/>
          <a:ea typeface="Geneva" charset="0"/>
          <a:cs typeface="+mn-cs"/>
        </a:defRPr>
      </a:lvl1pPr>
      <a:lvl2pPr marL="152396" indent="-150809" algn="l" rtl="0" eaLnBrk="0" fontAlgn="base" hangingPunct="0">
        <a:lnSpc>
          <a:spcPct val="95000"/>
        </a:lnSpc>
        <a:spcBef>
          <a:spcPct val="0"/>
        </a:spcBef>
        <a:spcAft>
          <a:spcPct val="35000"/>
        </a:spcAft>
        <a:buClr>
          <a:schemeClr val="accent1"/>
        </a:buClr>
        <a:buSzPct val="90000"/>
        <a:buFont typeface="Arial" pitchFamily="34" charset="0"/>
        <a:buChar char="•"/>
        <a:defRPr sz="1400">
          <a:solidFill>
            <a:schemeClr val="tx1"/>
          </a:solidFill>
          <a:latin typeface="+mn-lt"/>
          <a:ea typeface="+mn-ea"/>
          <a:cs typeface="+mn-cs"/>
        </a:defRPr>
      </a:lvl2pPr>
      <a:lvl3pPr marL="355591" indent="-177796" algn="l" rtl="0" eaLnBrk="0" fontAlgn="base" hangingPunct="0">
        <a:lnSpc>
          <a:spcPct val="95000"/>
        </a:lnSpc>
        <a:spcBef>
          <a:spcPct val="0"/>
        </a:spcBef>
        <a:spcAft>
          <a:spcPct val="35000"/>
        </a:spcAft>
        <a:buChar char="–"/>
        <a:defRPr sz="1400">
          <a:solidFill>
            <a:schemeClr val="tx1"/>
          </a:solidFill>
          <a:latin typeface="+mn-lt"/>
          <a:ea typeface="+mn-ea"/>
          <a:cs typeface="+mn-cs"/>
        </a:defRPr>
      </a:lvl3pPr>
      <a:lvl4pPr marL="641334" indent="-171446" algn="l" rtl="0" eaLnBrk="0" fontAlgn="base" hangingPunct="0">
        <a:lnSpc>
          <a:spcPct val="95000"/>
        </a:lnSpc>
        <a:spcBef>
          <a:spcPct val="0"/>
        </a:spcBef>
        <a:spcAft>
          <a:spcPct val="35000"/>
        </a:spcAft>
        <a:buChar char="–"/>
        <a:defRPr sz="1400">
          <a:solidFill>
            <a:schemeClr val="tx1"/>
          </a:solidFill>
          <a:latin typeface="+mn-lt"/>
          <a:ea typeface="+mn-ea"/>
          <a:cs typeface="+mn-cs"/>
        </a:defRPr>
      </a:lvl4pPr>
      <a:lvl5pPr marL="927077" indent="-171446" algn="l" rtl="0" eaLnBrk="0" fontAlgn="base" hangingPunct="0">
        <a:lnSpc>
          <a:spcPct val="95000"/>
        </a:lnSpc>
        <a:spcBef>
          <a:spcPct val="0"/>
        </a:spcBef>
        <a:spcAft>
          <a:spcPct val="35000"/>
        </a:spcAft>
        <a:buChar char="»"/>
        <a:defRPr sz="1400">
          <a:solidFill>
            <a:schemeClr val="tx1"/>
          </a:solidFill>
          <a:latin typeface="+mn-lt"/>
          <a:ea typeface="+mn-ea"/>
          <a:cs typeface="+mn-cs"/>
        </a:defRPr>
      </a:lvl5pPr>
      <a:lvl6pPr marL="1384265" indent="-171446" algn="l" rtl="0" fontAlgn="base">
        <a:lnSpc>
          <a:spcPct val="95000"/>
        </a:lnSpc>
        <a:spcBef>
          <a:spcPct val="0"/>
        </a:spcBef>
        <a:spcAft>
          <a:spcPct val="35000"/>
        </a:spcAft>
        <a:buChar char="»"/>
        <a:defRPr sz="1400">
          <a:solidFill>
            <a:schemeClr val="tx1"/>
          </a:solidFill>
          <a:latin typeface="+mn-lt"/>
          <a:ea typeface="+mn-ea"/>
          <a:cs typeface="+mn-cs"/>
        </a:defRPr>
      </a:lvl6pPr>
      <a:lvl7pPr marL="1841454" indent="-171446" algn="l" rtl="0" fontAlgn="base">
        <a:lnSpc>
          <a:spcPct val="95000"/>
        </a:lnSpc>
        <a:spcBef>
          <a:spcPct val="0"/>
        </a:spcBef>
        <a:spcAft>
          <a:spcPct val="35000"/>
        </a:spcAft>
        <a:buChar char="»"/>
        <a:defRPr sz="1400">
          <a:solidFill>
            <a:schemeClr val="tx1"/>
          </a:solidFill>
          <a:latin typeface="+mn-lt"/>
          <a:ea typeface="+mn-ea"/>
          <a:cs typeface="+mn-cs"/>
        </a:defRPr>
      </a:lvl7pPr>
      <a:lvl8pPr marL="2298643" indent="-171446" algn="l" rtl="0" fontAlgn="base">
        <a:lnSpc>
          <a:spcPct val="95000"/>
        </a:lnSpc>
        <a:spcBef>
          <a:spcPct val="0"/>
        </a:spcBef>
        <a:spcAft>
          <a:spcPct val="35000"/>
        </a:spcAft>
        <a:buChar char="»"/>
        <a:defRPr sz="1400">
          <a:solidFill>
            <a:schemeClr val="tx1"/>
          </a:solidFill>
          <a:latin typeface="+mn-lt"/>
          <a:ea typeface="+mn-ea"/>
          <a:cs typeface="+mn-cs"/>
        </a:defRPr>
      </a:lvl8pPr>
      <a:lvl9pPr marL="2755831" indent="-171446" algn="l" rtl="0" fontAlgn="base">
        <a:lnSpc>
          <a:spcPct val="95000"/>
        </a:lnSpc>
        <a:spcBef>
          <a:spcPct val="0"/>
        </a:spcBef>
        <a:spcAft>
          <a:spcPct val="35000"/>
        </a:spcAft>
        <a:buChar char="»"/>
        <a:defRPr sz="14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24000"/>
          </a:schemeClr>
        </a:solidFill>
        <a:effectLst/>
      </p:bgPr>
    </p:bg>
    <p:spTree>
      <p:nvGrpSpPr>
        <p:cNvPr id="1" name=""/>
        <p:cNvGrpSpPr/>
        <p:nvPr/>
      </p:nvGrpSpPr>
      <p:grpSpPr>
        <a:xfrm>
          <a:off x="0" y="0"/>
          <a:ext cx="0" cy="0"/>
          <a:chOff x="0" y="0"/>
          <a:chExt cx="0" cy="0"/>
        </a:xfrm>
      </p:grpSpPr>
      <p:sp>
        <p:nvSpPr>
          <p:cNvPr id="2051" name="Rectangle 3"/>
          <p:cNvSpPr>
            <a:spLocks noGrp="1" noChangeArrowheads="1"/>
          </p:cNvSpPr>
          <p:nvPr>
            <p:ph type="title"/>
          </p:nvPr>
        </p:nvSpPr>
        <p:spPr bwMode="auto">
          <a:xfrm>
            <a:off x="455621" y="114302"/>
            <a:ext cx="8226425" cy="458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t>Click to edit Master title style</a:t>
            </a:r>
          </a:p>
        </p:txBody>
      </p:sp>
      <p:sp>
        <p:nvSpPr>
          <p:cNvPr id="2052" name="Rectangle 4"/>
          <p:cNvSpPr>
            <a:spLocks noGrp="1" noChangeArrowheads="1"/>
          </p:cNvSpPr>
          <p:nvPr>
            <p:ph type="body" idx="1"/>
          </p:nvPr>
        </p:nvSpPr>
        <p:spPr bwMode="auto">
          <a:xfrm>
            <a:off x="455613" y="742951"/>
            <a:ext cx="8229600" cy="3783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54" name="Line 6"/>
          <p:cNvSpPr>
            <a:spLocks noChangeShapeType="1"/>
          </p:cNvSpPr>
          <p:nvPr/>
        </p:nvSpPr>
        <p:spPr bwMode="auto">
          <a:xfrm>
            <a:off x="457200" y="628650"/>
            <a:ext cx="82296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lIns="91438" tIns="45719" rIns="91438" bIns="45719" anchor="ctr"/>
          <a:lstStyle/>
          <a:p>
            <a:pPr algn="ctr" defTabSz="914378" eaLnBrk="0" fontAlgn="base" hangingPunct="0">
              <a:lnSpc>
                <a:spcPct val="95000"/>
              </a:lnSpc>
              <a:spcBef>
                <a:spcPct val="0"/>
              </a:spcBef>
              <a:spcAft>
                <a:spcPct val="0"/>
              </a:spcAft>
            </a:pPr>
            <a:endParaRPr lang="en-US" sz="1400" b="1" dirty="0">
              <a:solidFill>
                <a:srgbClr val="FFFFFF"/>
              </a:solidFill>
              <a:ea typeface="Geneva" charset="-128"/>
            </a:endParaRPr>
          </a:p>
        </p:txBody>
      </p:sp>
      <p:pic>
        <p:nvPicPr>
          <p:cNvPr id="9" name="Picture 8">
            <a:extLst>
              <a:ext uri="{FF2B5EF4-FFF2-40B4-BE49-F238E27FC236}">
                <a16:creationId xmlns:a16="http://schemas.microsoft.com/office/drawing/2014/main" id="{8B70EC13-D34A-4B4D-9F6C-7DF008E49813}"/>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7994" t="18631" r="7973" b="19012"/>
          <a:stretch/>
        </p:blipFill>
        <p:spPr>
          <a:xfrm>
            <a:off x="307693" y="4777354"/>
            <a:ext cx="1097116" cy="256550"/>
          </a:xfrm>
          <a:prstGeom prst="rect">
            <a:avLst/>
          </a:prstGeom>
        </p:spPr>
      </p:pic>
      <p:sp>
        <p:nvSpPr>
          <p:cNvPr id="10" name="Footer Placeholder 4"/>
          <p:cNvSpPr>
            <a:spLocks noGrp="1"/>
          </p:cNvSpPr>
          <p:nvPr>
            <p:ph type="ftr" sz="quarter" idx="3"/>
          </p:nvPr>
        </p:nvSpPr>
        <p:spPr bwMode="gray">
          <a:xfrm>
            <a:off x="3100388" y="4865238"/>
            <a:ext cx="5314950" cy="273844"/>
          </a:xfrm>
          <a:prstGeom prst="rect">
            <a:avLst/>
          </a:prstGeom>
        </p:spPr>
        <p:txBody>
          <a:bodyPr vert="horz" lIns="0" tIns="0" rIns="0" bIns="0" rtlCol="0" anchor="ctr"/>
          <a:lstStyle>
            <a:lvl1pPr algn="ctr">
              <a:defRPr sz="800">
                <a:solidFill>
                  <a:schemeClr val="tx1">
                    <a:tint val="75000"/>
                  </a:schemeClr>
                </a:solidFill>
              </a:defRPr>
            </a:lvl1pPr>
          </a:lstStyle>
          <a:p>
            <a:r>
              <a:rPr lang="en-US" dirty="0">
                <a:solidFill>
                  <a:srgbClr val="55565A">
                    <a:tint val="75000"/>
                  </a:srgbClr>
                </a:solidFill>
              </a:rPr>
              <a:t>Confidential property of Optum. Do not distribute or reproduce without express permission from Optum.</a:t>
            </a:r>
          </a:p>
        </p:txBody>
      </p:sp>
      <p:sp>
        <p:nvSpPr>
          <p:cNvPr id="11" name="Slide Number Placeholder 5"/>
          <p:cNvSpPr>
            <a:spLocks noGrp="1"/>
          </p:cNvSpPr>
          <p:nvPr>
            <p:ph type="sldNum" sz="quarter" idx="4"/>
          </p:nvPr>
        </p:nvSpPr>
        <p:spPr bwMode="gray">
          <a:xfrm>
            <a:off x="8448675" y="4865238"/>
            <a:ext cx="406854" cy="273844"/>
          </a:xfrm>
          <a:prstGeom prst="rect">
            <a:avLst/>
          </a:prstGeom>
        </p:spPr>
        <p:txBody>
          <a:bodyPr vert="horz" lIns="0" tIns="0" rIns="0" bIns="0" rtlCol="0" anchor="ctr"/>
          <a:lstStyle>
            <a:lvl1pPr algn="r">
              <a:defRPr sz="900">
                <a:solidFill>
                  <a:schemeClr val="tx1">
                    <a:tint val="75000"/>
                  </a:schemeClr>
                </a:solidFill>
              </a:defRPr>
            </a:lvl1p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spTree>
    <p:extLst>
      <p:ext uri="{BB962C8B-B14F-4D97-AF65-F5344CB8AC3E}">
        <p14:creationId xmlns:p14="http://schemas.microsoft.com/office/powerpoint/2010/main" val="4125083371"/>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transition>
    <p:fade/>
  </p:transition>
  <p:hf hdr="0" ftr="0" dt="0"/>
  <p:txStyles>
    <p:titleStyle>
      <a:lvl1pPr algn="l" rtl="0" eaLnBrk="0" fontAlgn="base" hangingPunct="0">
        <a:spcBef>
          <a:spcPct val="0"/>
        </a:spcBef>
        <a:spcAft>
          <a:spcPct val="0"/>
        </a:spcAft>
        <a:defRPr>
          <a:solidFill>
            <a:schemeClr val="tx1"/>
          </a:solidFill>
          <a:latin typeface="+mj-lt"/>
          <a:ea typeface="Geneva" charset="0"/>
          <a:cs typeface="+mj-cs"/>
        </a:defRPr>
      </a:lvl1pPr>
      <a:lvl2pPr algn="l" rtl="0" eaLnBrk="0" fontAlgn="base" hangingPunct="0">
        <a:spcBef>
          <a:spcPct val="0"/>
        </a:spcBef>
        <a:spcAft>
          <a:spcPct val="0"/>
        </a:spcAft>
        <a:defRPr>
          <a:solidFill>
            <a:schemeClr val="tx1"/>
          </a:solidFill>
          <a:latin typeface="Arial" charset="0"/>
          <a:ea typeface="Geneva" charset="0"/>
          <a:cs typeface="Arial Unicode MS" charset="0"/>
        </a:defRPr>
      </a:lvl2pPr>
      <a:lvl3pPr algn="l" rtl="0" eaLnBrk="0" fontAlgn="base" hangingPunct="0">
        <a:spcBef>
          <a:spcPct val="0"/>
        </a:spcBef>
        <a:spcAft>
          <a:spcPct val="0"/>
        </a:spcAft>
        <a:defRPr>
          <a:solidFill>
            <a:schemeClr val="tx1"/>
          </a:solidFill>
          <a:latin typeface="Arial" charset="0"/>
          <a:ea typeface="Geneva" charset="0"/>
          <a:cs typeface="Arial Unicode MS" charset="0"/>
        </a:defRPr>
      </a:lvl3pPr>
      <a:lvl4pPr algn="l" rtl="0" eaLnBrk="0" fontAlgn="base" hangingPunct="0">
        <a:spcBef>
          <a:spcPct val="0"/>
        </a:spcBef>
        <a:spcAft>
          <a:spcPct val="0"/>
        </a:spcAft>
        <a:defRPr>
          <a:solidFill>
            <a:schemeClr val="tx1"/>
          </a:solidFill>
          <a:latin typeface="Arial" charset="0"/>
          <a:ea typeface="Geneva" charset="0"/>
          <a:cs typeface="Arial Unicode MS" charset="0"/>
        </a:defRPr>
      </a:lvl4pPr>
      <a:lvl5pPr algn="l" rtl="0" eaLnBrk="0" fontAlgn="base" hangingPunct="0">
        <a:spcBef>
          <a:spcPct val="0"/>
        </a:spcBef>
        <a:spcAft>
          <a:spcPct val="0"/>
        </a:spcAft>
        <a:defRPr>
          <a:solidFill>
            <a:schemeClr val="tx1"/>
          </a:solidFill>
          <a:latin typeface="Arial" charset="0"/>
          <a:ea typeface="Geneva" charset="0"/>
          <a:cs typeface="Arial Unicode MS" charset="0"/>
        </a:defRPr>
      </a:lvl5pPr>
      <a:lvl6pPr marL="457189" algn="l" rtl="0" fontAlgn="base">
        <a:spcBef>
          <a:spcPct val="0"/>
        </a:spcBef>
        <a:spcAft>
          <a:spcPct val="0"/>
        </a:spcAft>
        <a:defRPr>
          <a:solidFill>
            <a:schemeClr val="tx1"/>
          </a:solidFill>
          <a:latin typeface="Arial" charset="0"/>
          <a:ea typeface="Arial Unicode MS" charset="0"/>
          <a:cs typeface="Arial Unicode MS" charset="0"/>
        </a:defRPr>
      </a:lvl6pPr>
      <a:lvl7pPr marL="914378" algn="l" rtl="0" fontAlgn="base">
        <a:spcBef>
          <a:spcPct val="0"/>
        </a:spcBef>
        <a:spcAft>
          <a:spcPct val="0"/>
        </a:spcAft>
        <a:defRPr>
          <a:solidFill>
            <a:schemeClr val="tx1"/>
          </a:solidFill>
          <a:latin typeface="Arial" charset="0"/>
          <a:ea typeface="Arial Unicode MS" charset="0"/>
          <a:cs typeface="Arial Unicode MS" charset="0"/>
        </a:defRPr>
      </a:lvl7pPr>
      <a:lvl8pPr marL="1371566" algn="l" rtl="0" fontAlgn="base">
        <a:spcBef>
          <a:spcPct val="0"/>
        </a:spcBef>
        <a:spcAft>
          <a:spcPct val="0"/>
        </a:spcAft>
        <a:defRPr>
          <a:solidFill>
            <a:schemeClr val="tx1"/>
          </a:solidFill>
          <a:latin typeface="Arial" charset="0"/>
          <a:ea typeface="Arial Unicode MS" charset="0"/>
          <a:cs typeface="Arial Unicode MS" charset="0"/>
        </a:defRPr>
      </a:lvl8pPr>
      <a:lvl9pPr marL="1828754" algn="l" rtl="0" fontAlgn="base">
        <a:spcBef>
          <a:spcPct val="0"/>
        </a:spcBef>
        <a:spcAft>
          <a:spcPct val="0"/>
        </a:spcAft>
        <a:defRPr>
          <a:solidFill>
            <a:schemeClr val="tx1"/>
          </a:solidFill>
          <a:latin typeface="Arial" charset="0"/>
          <a:ea typeface="Arial Unicode MS" charset="0"/>
          <a:cs typeface="Arial Unicode MS" charset="0"/>
        </a:defRPr>
      </a:lvl9pPr>
    </p:titleStyle>
    <p:bodyStyle>
      <a:lvl1pPr marL="342892" indent="-342892" algn="l" rtl="0" eaLnBrk="0" fontAlgn="base" hangingPunct="0">
        <a:lnSpc>
          <a:spcPct val="95000"/>
        </a:lnSpc>
        <a:spcBef>
          <a:spcPct val="0"/>
        </a:spcBef>
        <a:spcAft>
          <a:spcPct val="35000"/>
        </a:spcAft>
        <a:buClr>
          <a:schemeClr val="accent1"/>
        </a:buClr>
        <a:defRPr sz="1400">
          <a:solidFill>
            <a:schemeClr val="tx1"/>
          </a:solidFill>
          <a:latin typeface="+mn-lt"/>
          <a:ea typeface="Geneva" charset="0"/>
          <a:cs typeface="+mn-cs"/>
        </a:defRPr>
      </a:lvl1pPr>
      <a:lvl2pPr marL="152396" indent="-150809" algn="l" rtl="0" eaLnBrk="0" fontAlgn="base" hangingPunct="0">
        <a:lnSpc>
          <a:spcPct val="95000"/>
        </a:lnSpc>
        <a:spcBef>
          <a:spcPct val="0"/>
        </a:spcBef>
        <a:spcAft>
          <a:spcPct val="35000"/>
        </a:spcAft>
        <a:buClr>
          <a:schemeClr val="accent1"/>
        </a:buClr>
        <a:buSzPct val="90000"/>
        <a:buFont typeface="Arial" pitchFamily="34" charset="0"/>
        <a:buChar char="•"/>
        <a:defRPr sz="1400">
          <a:solidFill>
            <a:schemeClr val="tx1"/>
          </a:solidFill>
          <a:latin typeface="+mn-lt"/>
          <a:ea typeface="+mn-ea"/>
          <a:cs typeface="+mn-cs"/>
        </a:defRPr>
      </a:lvl2pPr>
      <a:lvl3pPr marL="355591" indent="-177796" algn="l" rtl="0" eaLnBrk="0" fontAlgn="base" hangingPunct="0">
        <a:lnSpc>
          <a:spcPct val="95000"/>
        </a:lnSpc>
        <a:spcBef>
          <a:spcPct val="0"/>
        </a:spcBef>
        <a:spcAft>
          <a:spcPct val="35000"/>
        </a:spcAft>
        <a:buChar char="–"/>
        <a:defRPr sz="1400">
          <a:solidFill>
            <a:schemeClr val="tx1"/>
          </a:solidFill>
          <a:latin typeface="+mn-lt"/>
          <a:ea typeface="+mn-ea"/>
          <a:cs typeface="+mn-cs"/>
        </a:defRPr>
      </a:lvl3pPr>
      <a:lvl4pPr marL="641334" indent="-171446" algn="l" rtl="0" eaLnBrk="0" fontAlgn="base" hangingPunct="0">
        <a:lnSpc>
          <a:spcPct val="95000"/>
        </a:lnSpc>
        <a:spcBef>
          <a:spcPct val="0"/>
        </a:spcBef>
        <a:spcAft>
          <a:spcPct val="35000"/>
        </a:spcAft>
        <a:buChar char="–"/>
        <a:defRPr sz="1400">
          <a:solidFill>
            <a:schemeClr val="tx1"/>
          </a:solidFill>
          <a:latin typeface="+mn-lt"/>
          <a:ea typeface="+mn-ea"/>
          <a:cs typeface="+mn-cs"/>
        </a:defRPr>
      </a:lvl4pPr>
      <a:lvl5pPr marL="927077" indent="-171446" algn="l" rtl="0" eaLnBrk="0" fontAlgn="base" hangingPunct="0">
        <a:lnSpc>
          <a:spcPct val="95000"/>
        </a:lnSpc>
        <a:spcBef>
          <a:spcPct val="0"/>
        </a:spcBef>
        <a:spcAft>
          <a:spcPct val="35000"/>
        </a:spcAft>
        <a:buChar char="»"/>
        <a:defRPr sz="1400">
          <a:solidFill>
            <a:schemeClr val="tx1"/>
          </a:solidFill>
          <a:latin typeface="+mn-lt"/>
          <a:ea typeface="+mn-ea"/>
          <a:cs typeface="+mn-cs"/>
        </a:defRPr>
      </a:lvl5pPr>
      <a:lvl6pPr marL="1384265" indent="-171446" algn="l" rtl="0" fontAlgn="base">
        <a:lnSpc>
          <a:spcPct val="95000"/>
        </a:lnSpc>
        <a:spcBef>
          <a:spcPct val="0"/>
        </a:spcBef>
        <a:spcAft>
          <a:spcPct val="35000"/>
        </a:spcAft>
        <a:buChar char="»"/>
        <a:defRPr sz="1400">
          <a:solidFill>
            <a:schemeClr val="tx1"/>
          </a:solidFill>
          <a:latin typeface="+mn-lt"/>
          <a:ea typeface="+mn-ea"/>
          <a:cs typeface="+mn-cs"/>
        </a:defRPr>
      </a:lvl6pPr>
      <a:lvl7pPr marL="1841454" indent="-171446" algn="l" rtl="0" fontAlgn="base">
        <a:lnSpc>
          <a:spcPct val="95000"/>
        </a:lnSpc>
        <a:spcBef>
          <a:spcPct val="0"/>
        </a:spcBef>
        <a:spcAft>
          <a:spcPct val="35000"/>
        </a:spcAft>
        <a:buChar char="»"/>
        <a:defRPr sz="1400">
          <a:solidFill>
            <a:schemeClr val="tx1"/>
          </a:solidFill>
          <a:latin typeface="+mn-lt"/>
          <a:ea typeface="+mn-ea"/>
          <a:cs typeface="+mn-cs"/>
        </a:defRPr>
      </a:lvl7pPr>
      <a:lvl8pPr marL="2298643" indent="-171446" algn="l" rtl="0" fontAlgn="base">
        <a:lnSpc>
          <a:spcPct val="95000"/>
        </a:lnSpc>
        <a:spcBef>
          <a:spcPct val="0"/>
        </a:spcBef>
        <a:spcAft>
          <a:spcPct val="35000"/>
        </a:spcAft>
        <a:buChar char="»"/>
        <a:defRPr sz="1400">
          <a:solidFill>
            <a:schemeClr val="tx1"/>
          </a:solidFill>
          <a:latin typeface="+mn-lt"/>
          <a:ea typeface="+mn-ea"/>
          <a:cs typeface="+mn-cs"/>
        </a:defRPr>
      </a:lvl8pPr>
      <a:lvl9pPr marL="2755831" indent="-171446" algn="l" rtl="0" fontAlgn="base">
        <a:lnSpc>
          <a:spcPct val="95000"/>
        </a:lnSpc>
        <a:spcBef>
          <a:spcPct val="0"/>
        </a:spcBef>
        <a:spcAft>
          <a:spcPct val="35000"/>
        </a:spcAft>
        <a:buChar char="»"/>
        <a:defRPr sz="14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B70EC13-D34A-4B4D-9F6C-7DF008E49813}"/>
              </a:ext>
            </a:extLst>
          </p:cNvPr>
          <p:cNvPicPr>
            <a:picLocks noChangeAspect="1"/>
          </p:cNvPicPr>
          <p:nvPr/>
        </p:nvPicPr>
        <p:blipFill rotWithShape="1">
          <a:blip r:embed="rId35" cstate="print">
            <a:extLst>
              <a:ext uri="{28A0092B-C50C-407E-A947-70E740481C1C}">
                <a14:useLocalDpi xmlns:a14="http://schemas.microsoft.com/office/drawing/2010/main" val="0"/>
              </a:ext>
            </a:extLst>
          </a:blip>
          <a:srcRect l="7994" t="18631" r="7973" b="19012"/>
          <a:stretch/>
        </p:blipFill>
        <p:spPr>
          <a:xfrm>
            <a:off x="307693" y="4777354"/>
            <a:ext cx="1097116" cy="256550"/>
          </a:xfrm>
          <a:prstGeom prst="rect">
            <a:avLst/>
          </a:prstGeom>
        </p:spPr>
      </p:pic>
      <p:sp>
        <p:nvSpPr>
          <p:cNvPr id="2" name="Title Placeholder 1"/>
          <p:cNvSpPr>
            <a:spLocks noGrp="1"/>
          </p:cNvSpPr>
          <p:nvPr>
            <p:ph type="title"/>
          </p:nvPr>
        </p:nvSpPr>
        <p:spPr bwMode="gray">
          <a:xfrm>
            <a:off x="371476" y="0"/>
            <a:ext cx="8486775" cy="805544"/>
          </a:xfrm>
          <a:prstGeom prst="rect">
            <a:avLst/>
          </a:prstGeom>
        </p:spPr>
        <p:txBody>
          <a:bodyPr vert="horz" lIns="0" tIns="0" rIns="0" bIns="0" rtlCol="0" anchor="b">
            <a:noAutofit/>
          </a:bodyPr>
          <a:lstStyle/>
          <a:p>
            <a:r>
              <a:rPr lang="en-US" dirty="0"/>
              <a:t>Click to edit Master title style</a:t>
            </a:r>
          </a:p>
        </p:txBody>
      </p:sp>
      <p:sp>
        <p:nvSpPr>
          <p:cNvPr id="3" name="Text Placeholder 2"/>
          <p:cNvSpPr>
            <a:spLocks noGrp="1"/>
          </p:cNvSpPr>
          <p:nvPr>
            <p:ph type="body" idx="1"/>
          </p:nvPr>
        </p:nvSpPr>
        <p:spPr bwMode="gray">
          <a:xfrm>
            <a:off x="371476" y="1369219"/>
            <a:ext cx="8486775" cy="305582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Date Placeholder 3"/>
          <p:cNvSpPr>
            <a:spLocks noGrp="1"/>
          </p:cNvSpPr>
          <p:nvPr>
            <p:ph type="dt" sz="half" idx="2"/>
          </p:nvPr>
        </p:nvSpPr>
        <p:spPr bwMode="gray">
          <a:xfrm>
            <a:off x="285750" y="5540150"/>
            <a:ext cx="2057400" cy="273844"/>
          </a:xfrm>
          <a:prstGeom prst="rect">
            <a:avLst/>
          </a:prstGeom>
        </p:spPr>
        <p:txBody>
          <a:bodyPr vert="horz" lIns="0" tIns="0" rIns="0" bIns="0" rtlCol="0" anchor="ctr"/>
          <a:lstStyle>
            <a:lvl1pPr algn="l">
              <a:defRPr sz="900">
                <a:solidFill>
                  <a:schemeClr val="tx1">
                    <a:tint val="75000"/>
                  </a:schemeClr>
                </a:solidFill>
              </a:defRPr>
            </a:lvl1pPr>
          </a:lstStyle>
          <a:p>
            <a:fld id="{37E27CB2-375A-6245-9001-5A03665D4C85}" type="datetime1">
              <a:rPr lang="en-US" smtClean="0">
                <a:solidFill>
                  <a:srgbClr val="55565A">
                    <a:tint val="75000"/>
                  </a:srgbClr>
                </a:solidFill>
              </a:rPr>
              <a:pPr/>
              <a:t>8/4/2022</a:t>
            </a:fld>
            <a:endParaRPr lang="en-US" dirty="0">
              <a:solidFill>
                <a:srgbClr val="55565A">
                  <a:tint val="75000"/>
                </a:srgbClr>
              </a:solidFill>
            </a:endParaRPr>
          </a:p>
        </p:txBody>
      </p:sp>
      <p:sp>
        <p:nvSpPr>
          <p:cNvPr id="5" name="Footer Placeholder 4"/>
          <p:cNvSpPr>
            <a:spLocks noGrp="1"/>
          </p:cNvSpPr>
          <p:nvPr>
            <p:ph type="ftr" sz="quarter" idx="3"/>
          </p:nvPr>
        </p:nvSpPr>
        <p:spPr bwMode="gray">
          <a:xfrm>
            <a:off x="3100388" y="4865238"/>
            <a:ext cx="5314950" cy="273844"/>
          </a:xfrm>
          <a:prstGeom prst="rect">
            <a:avLst/>
          </a:prstGeom>
        </p:spPr>
        <p:txBody>
          <a:bodyPr vert="horz" lIns="0" tIns="0" rIns="0" bIns="0" rtlCol="0" anchor="ctr"/>
          <a:lstStyle>
            <a:lvl1pPr algn="ctr">
              <a:defRPr sz="800">
                <a:solidFill>
                  <a:schemeClr val="tx1">
                    <a:tint val="75000"/>
                  </a:schemeClr>
                </a:solidFill>
              </a:defRPr>
            </a:lvl1pPr>
          </a:lstStyle>
          <a:p>
            <a:r>
              <a:rPr lang="en-US" dirty="0">
                <a:solidFill>
                  <a:srgbClr val="55565A">
                    <a:tint val="75000"/>
                  </a:srgbClr>
                </a:solidFill>
              </a:rPr>
              <a:t>Confidential property of Optum. Do not distribute or reproduce without express permission from Optum.</a:t>
            </a:r>
          </a:p>
        </p:txBody>
      </p:sp>
      <p:sp>
        <p:nvSpPr>
          <p:cNvPr id="6" name="Slide Number Placeholder 5"/>
          <p:cNvSpPr>
            <a:spLocks noGrp="1"/>
          </p:cNvSpPr>
          <p:nvPr>
            <p:ph type="sldNum" sz="quarter" idx="4"/>
          </p:nvPr>
        </p:nvSpPr>
        <p:spPr bwMode="gray">
          <a:xfrm>
            <a:off x="8448675" y="4865238"/>
            <a:ext cx="406854" cy="273844"/>
          </a:xfrm>
          <a:prstGeom prst="rect">
            <a:avLst/>
          </a:prstGeom>
        </p:spPr>
        <p:txBody>
          <a:bodyPr vert="horz" lIns="0" tIns="0" rIns="0" bIns="0" rtlCol="0" anchor="ctr"/>
          <a:lstStyle>
            <a:lvl1pPr algn="r">
              <a:defRPr sz="900">
                <a:solidFill>
                  <a:schemeClr val="tx1">
                    <a:tint val="75000"/>
                  </a:schemeClr>
                </a:solidFill>
              </a:defRPr>
            </a:lvl1p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cxnSp>
        <p:nvCxnSpPr>
          <p:cNvPr id="8" name="Straight Connector 7"/>
          <p:cNvCxnSpPr>
            <a:cxnSpLocks/>
          </p:cNvCxnSpPr>
          <p:nvPr/>
        </p:nvCxnSpPr>
        <p:spPr bwMode="gray">
          <a:xfrm>
            <a:off x="342900" y="825500"/>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gray">
          <a:xfrm>
            <a:off x="342900" y="825500"/>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gray">
          <a:xfrm>
            <a:off x="342900" y="825500"/>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DB2CE75-020D-45A1-B141-8BC43E0F6356}"/>
              </a:ext>
            </a:extLst>
          </p:cNvPr>
          <p:cNvCxnSpPr>
            <a:cxnSpLocks/>
          </p:cNvCxnSpPr>
          <p:nvPr/>
        </p:nvCxnSpPr>
        <p:spPr bwMode="gray">
          <a:xfrm>
            <a:off x="342900" y="825500"/>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E70631-2200-435E-8B78-C15380687CB2}"/>
              </a:ext>
            </a:extLst>
          </p:cNvPr>
          <p:cNvCxnSpPr>
            <a:cxnSpLocks/>
          </p:cNvCxnSpPr>
          <p:nvPr/>
        </p:nvCxnSpPr>
        <p:spPr bwMode="gray">
          <a:xfrm>
            <a:off x="342900" y="825500"/>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EFBD12F-70CE-4189-B019-73D6EAD2C6EA}"/>
              </a:ext>
            </a:extLst>
          </p:cNvPr>
          <p:cNvCxnSpPr>
            <a:cxnSpLocks/>
          </p:cNvCxnSpPr>
          <p:nvPr/>
        </p:nvCxnSpPr>
        <p:spPr bwMode="gray">
          <a:xfrm>
            <a:off x="342900" y="825500"/>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7865396"/>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 id="2147483882" r:id="rId25"/>
    <p:sldLayoutId id="2147483883" r:id="rId26"/>
    <p:sldLayoutId id="2147483884" r:id="rId27"/>
    <p:sldLayoutId id="2147483885" r:id="rId28"/>
    <p:sldLayoutId id="2147483886" r:id="rId29"/>
    <p:sldLayoutId id="2147483887" r:id="rId30"/>
    <p:sldLayoutId id="2147483888" r:id="rId31"/>
    <p:sldLayoutId id="2147483889" r:id="rId32"/>
    <p:sldLayoutId id="2147483890" r:id="rId33"/>
  </p:sldLayoutIdLst>
  <p:hf hdr="0" dt="0"/>
  <p:txStyles>
    <p:titleStyle>
      <a:lvl1pPr algn="l" defTabSz="685800" rtl="0" eaLnBrk="1" latinLnBrk="0" hangingPunct="1">
        <a:lnSpc>
          <a:spcPct val="90000"/>
        </a:lnSpc>
        <a:spcBef>
          <a:spcPct val="0"/>
        </a:spcBef>
        <a:buNone/>
        <a:defRPr sz="2400" kern="1200">
          <a:solidFill>
            <a:srgbClr val="55565A"/>
          </a:solidFill>
          <a:latin typeface="+mj-lt"/>
          <a:ea typeface="+mj-ea"/>
          <a:cs typeface="+mj-cs"/>
        </a:defRPr>
      </a:lvl1pPr>
    </p:titleStyle>
    <p:body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72" pos="2862" userDrawn="1">
          <p15:clr>
            <a:srgbClr val="FDE53C"/>
          </p15:clr>
        </p15:guide>
        <p15:guide id="73" orient="horz" pos="3720" userDrawn="1">
          <p15:clr>
            <a:srgbClr val="F26B43"/>
          </p15:clr>
        </p15:guide>
        <p15:guide id="74" userDrawn="1">
          <p15:clr>
            <a:srgbClr val="F26B43"/>
          </p15:clr>
        </p15:guide>
        <p15:guide id="75" pos="5580" userDrawn="1">
          <p15:clr>
            <a:srgbClr val="F26B43"/>
          </p15:clr>
        </p15:guide>
        <p15:guide id="76" pos="192" userDrawn="1">
          <p15:clr>
            <a:srgbClr val="F26B43"/>
          </p15:clr>
        </p15:guide>
        <p15:guide id="77" orient="horz" pos="4080" userDrawn="1">
          <p15:clr>
            <a:srgbClr val="F26B43"/>
          </p15:clr>
        </p15:guide>
        <p15:guide id="78" pos="234" userDrawn="1">
          <p15:clr>
            <a:srgbClr val="F26B43"/>
          </p15:clr>
        </p15:guide>
        <p15:guide id="79" orient="horz" pos="240" userDrawn="1">
          <p15:clr>
            <a:srgbClr val="F26B43"/>
          </p15:clr>
        </p15:guide>
        <p15:guide id="80" orient="horz" pos="360" userDrawn="1">
          <p15:clr>
            <a:srgbClr val="F26B43"/>
          </p15:clr>
        </p15:guide>
        <p15:guide id="81" orient="horz" pos="696" userDrawn="1">
          <p15:clr>
            <a:srgbClr val="F26B43"/>
          </p15:clr>
        </p15:guide>
        <p15:guide id="82" orient="horz" pos="2472" userDrawn="1">
          <p15:clr>
            <a:srgbClr val="F26B43"/>
          </p15:clr>
        </p15:guide>
        <p15:guide id="83" orient="horz" pos="4224" userDrawn="1">
          <p15:clr>
            <a:srgbClr val="F26B43"/>
          </p15:clr>
        </p15:guide>
        <p15:guide id="84" pos="5544" userDrawn="1">
          <p15:clr>
            <a:srgbClr val="F26B43"/>
          </p15:clr>
        </p15:guide>
        <p15:guide id="85" pos="2898" userDrawn="1">
          <p15:clr>
            <a:srgbClr val="FDE53C"/>
          </p15:clr>
        </p15:guide>
        <p15:guide id="86" pos="2016" userDrawn="1">
          <p15:clr>
            <a:srgbClr val="F26B43"/>
          </p15:clr>
        </p15:guide>
        <p15:guide id="87" pos="3744" userDrawn="1">
          <p15:clr>
            <a:srgbClr val="F26B43"/>
          </p15:clr>
        </p15:guide>
        <p15:guide id="88" pos="1980" userDrawn="1">
          <p15:clr>
            <a:srgbClr val="F26B43"/>
          </p15:clr>
        </p15:guide>
        <p15:guide id="89" pos="3780" userDrawn="1">
          <p15:clr>
            <a:srgbClr val="F26B43"/>
          </p15:clr>
        </p15:guide>
        <p15:guide id="90" orient="horz" pos="2424" userDrawn="1">
          <p15:clr>
            <a:srgbClr val="F26B43"/>
          </p15:clr>
        </p15:guide>
        <p15:guide id="91" orient="horz" pos="1152"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B70EC13-D34A-4B4D-9F6C-7DF008E49813}"/>
              </a:ext>
            </a:extLst>
          </p:cNvPr>
          <p:cNvPicPr>
            <a:picLocks noChangeAspect="1"/>
          </p:cNvPicPr>
          <p:nvPr/>
        </p:nvPicPr>
        <p:blipFill rotWithShape="1">
          <a:blip r:embed="rId35" cstate="print">
            <a:extLst>
              <a:ext uri="{28A0092B-C50C-407E-A947-70E740481C1C}">
                <a14:useLocalDpi xmlns:a14="http://schemas.microsoft.com/office/drawing/2010/main" val="0"/>
              </a:ext>
            </a:extLst>
          </a:blip>
          <a:srcRect l="7994" t="18631" r="7973" b="19012"/>
          <a:stretch/>
        </p:blipFill>
        <p:spPr>
          <a:xfrm>
            <a:off x="307693" y="4777354"/>
            <a:ext cx="1097116" cy="256550"/>
          </a:xfrm>
          <a:prstGeom prst="rect">
            <a:avLst/>
          </a:prstGeom>
        </p:spPr>
      </p:pic>
      <p:sp>
        <p:nvSpPr>
          <p:cNvPr id="2" name="Title Placeholder 1"/>
          <p:cNvSpPr>
            <a:spLocks noGrp="1"/>
          </p:cNvSpPr>
          <p:nvPr>
            <p:ph type="title"/>
          </p:nvPr>
        </p:nvSpPr>
        <p:spPr bwMode="gray">
          <a:xfrm>
            <a:off x="371476" y="0"/>
            <a:ext cx="8486775" cy="805544"/>
          </a:xfrm>
          <a:prstGeom prst="rect">
            <a:avLst/>
          </a:prstGeom>
        </p:spPr>
        <p:txBody>
          <a:bodyPr vert="horz" lIns="0" tIns="0" rIns="0" bIns="0" rtlCol="0" anchor="b">
            <a:noAutofit/>
          </a:bodyPr>
          <a:lstStyle/>
          <a:p>
            <a:r>
              <a:rPr lang="en-US" dirty="0"/>
              <a:t>Click to edit Master title style</a:t>
            </a:r>
          </a:p>
        </p:txBody>
      </p:sp>
      <p:sp>
        <p:nvSpPr>
          <p:cNvPr id="3" name="Text Placeholder 2"/>
          <p:cNvSpPr>
            <a:spLocks noGrp="1"/>
          </p:cNvSpPr>
          <p:nvPr>
            <p:ph type="body" idx="1"/>
          </p:nvPr>
        </p:nvSpPr>
        <p:spPr bwMode="gray">
          <a:xfrm>
            <a:off x="371476" y="1369219"/>
            <a:ext cx="8486775" cy="3055824"/>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Date Placeholder 3"/>
          <p:cNvSpPr>
            <a:spLocks noGrp="1"/>
          </p:cNvSpPr>
          <p:nvPr>
            <p:ph type="dt" sz="half" idx="2"/>
          </p:nvPr>
        </p:nvSpPr>
        <p:spPr bwMode="gray">
          <a:xfrm>
            <a:off x="285750" y="5540150"/>
            <a:ext cx="2057400" cy="273844"/>
          </a:xfrm>
          <a:prstGeom prst="rect">
            <a:avLst/>
          </a:prstGeom>
        </p:spPr>
        <p:txBody>
          <a:bodyPr vert="horz" lIns="0" tIns="0" rIns="0" bIns="0" rtlCol="0" anchor="ctr"/>
          <a:lstStyle>
            <a:lvl1pPr algn="l">
              <a:defRPr sz="900">
                <a:solidFill>
                  <a:schemeClr val="tx1">
                    <a:tint val="75000"/>
                  </a:schemeClr>
                </a:solidFill>
              </a:defRPr>
            </a:lvl1pPr>
          </a:lstStyle>
          <a:p>
            <a:fld id="{37E27CB2-375A-6245-9001-5A03665D4C85}" type="datetime1">
              <a:rPr lang="en-US" smtClean="0">
                <a:solidFill>
                  <a:srgbClr val="55565A">
                    <a:tint val="75000"/>
                  </a:srgbClr>
                </a:solidFill>
              </a:rPr>
              <a:pPr/>
              <a:t>8/4/2022</a:t>
            </a:fld>
            <a:endParaRPr lang="en-US" dirty="0">
              <a:solidFill>
                <a:srgbClr val="55565A">
                  <a:tint val="75000"/>
                </a:srgbClr>
              </a:solidFill>
            </a:endParaRPr>
          </a:p>
        </p:txBody>
      </p:sp>
      <p:sp>
        <p:nvSpPr>
          <p:cNvPr id="5" name="Footer Placeholder 4"/>
          <p:cNvSpPr>
            <a:spLocks noGrp="1"/>
          </p:cNvSpPr>
          <p:nvPr>
            <p:ph type="ftr" sz="quarter" idx="3"/>
          </p:nvPr>
        </p:nvSpPr>
        <p:spPr bwMode="gray">
          <a:xfrm>
            <a:off x="3100388" y="4865238"/>
            <a:ext cx="5314950" cy="273844"/>
          </a:xfrm>
          <a:prstGeom prst="rect">
            <a:avLst/>
          </a:prstGeom>
        </p:spPr>
        <p:txBody>
          <a:bodyPr vert="horz" lIns="0" tIns="0" rIns="0" bIns="0" rtlCol="0" anchor="ctr"/>
          <a:lstStyle>
            <a:lvl1pPr algn="ctr">
              <a:defRPr sz="800">
                <a:solidFill>
                  <a:schemeClr val="tx1">
                    <a:tint val="75000"/>
                  </a:schemeClr>
                </a:solidFill>
              </a:defRPr>
            </a:lvl1pPr>
          </a:lstStyle>
          <a:p>
            <a:r>
              <a:rPr lang="en-US" dirty="0">
                <a:solidFill>
                  <a:srgbClr val="55565A">
                    <a:tint val="75000"/>
                  </a:srgbClr>
                </a:solidFill>
              </a:rPr>
              <a:t>Confidential property of Optum. Do not distribute or reproduce without express permission from Optum.</a:t>
            </a:r>
          </a:p>
        </p:txBody>
      </p:sp>
      <p:sp>
        <p:nvSpPr>
          <p:cNvPr id="6" name="Slide Number Placeholder 5"/>
          <p:cNvSpPr>
            <a:spLocks noGrp="1"/>
          </p:cNvSpPr>
          <p:nvPr>
            <p:ph type="sldNum" sz="quarter" idx="4"/>
          </p:nvPr>
        </p:nvSpPr>
        <p:spPr bwMode="gray">
          <a:xfrm>
            <a:off x="8448675" y="4865238"/>
            <a:ext cx="406854" cy="273844"/>
          </a:xfrm>
          <a:prstGeom prst="rect">
            <a:avLst/>
          </a:prstGeom>
        </p:spPr>
        <p:txBody>
          <a:bodyPr vert="horz" lIns="0" tIns="0" rIns="0" bIns="0" rtlCol="0" anchor="ctr"/>
          <a:lstStyle>
            <a:lvl1pPr algn="r">
              <a:defRPr sz="900">
                <a:solidFill>
                  <a:schemeClr val="tx1">
                    <a:tint val="75000"/>
                  </a:schemeClr>
                </a:solidFill>
              </a:defRPr>
            </a:lvl1pPr>
          </a:lstStyle>
          <a:p>
            <a:fld id="{3310D8EA-3107-4873-B9AB-DD7D3E79053A}" type="slidenum">
              <a:rPr lang="en-US" smtClean="0">
                <a:solidFill>
                  <a:srgbClr val="55565A">
                    <a:tint val="75000"/>
                  </a:srgbClr>
                </a:solidFill>
              </a:rPr>
              <a:pPr/>
              <a:t>‹#›</a:t>
            </a:fld>
            <a:endParaRPr lang="en-US" dirty="0">
              <a:solidFill>
                <a:srgbClr val="55565A">
                  <a:tint val="75000"/>
                </a:srgbClr>
              </a:solidFill>
            </a:endParaRPr>
          </a:p>
        </p:txBody>
      </p:sp>
      <p:cxnSp>
        <p:nvCxnSpPr>
          <p:cNvPr id="8" name="Straight Connector 7"/>
          <p:cNvCxnSpPr>
            <a:cxnSpLocks/>
          </p:cNvCxnSpPr>
          <p:nvPr/>
        </p:nvCxnSpPr>
        <p:spPr bwMode="gray">
          <a:xfrm>
            <a:off x="342900" y="825500"/>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cxnSpLocks/>
          </p:cNvCxnSpPr>
          <p:nvPr/>
        </p:nvCxnSpPr>
        <p:spPr bwMode="gray">
          <a:xfrm>
            <a:off x="342900" y="825500"/>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p:cNvCxnSpPr>
          <p:nvPr/>
        </p:nvCxnSpPr>
        <p:spPr bwMode="gray">
          <a:xfrm>
            <a:off x="342900" y="825500"/>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DB2CE75-020D-45A1-B141-8BC43E0F6356}"/>
              </a:ext>
            </a:extLst>
          </p:cNvPr>
          <p:cNvCxnSpPr>
            <a:cxnSpLocks/>
          </p:cNvCxnSpPr>
          <p:nvPr/>
        </p:nvCxnSpPr>
        <p:spPr bwMode="gray">
          <a:xfrm>
            <a:off x="342900" y="825500"/>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E70631-2200-435E-8B78-C15380687CB2}"/>
              </a:ext>
            </a:extLst>
          </p:cNvPr>
          <p:cNvCxnSpPr>
            <a:cxnSpLocks/>
          </p:cNvCxnSpPr>
          <p:nvPr/>
        </p:nvCxnSpPr>
        <p:spPr bwMode="gray">
          <a:xfrm>
            <a:off x="342900" y="825500"/>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EFBD12F-70CE-4189-B019-73D6EAD2C6EA}"/>
              </a:ext>
            </a:extLst>
          </p:cNvPr>
          <p:cNvCxnSpPr>
            <a:cxnSpLocks/>
          </p:cNvCxnSpPr>
          <p:nvPr/>
        </p:nvCxnSpPr>
        <p:spPr bwMode="gray">
          <a:xfrm>
            <a:off x="342900" y="825500"/>
            <a:ext cx="851535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6480336"/>
      </p:ext>
    </p:extLst>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 id="2147483904" r:id="rId13"/>
    <p:sldLayoutId id="2147483905" r:id="rId14"/>
    <p:sldLayoutId id="2147483906" r:id="rId15"/>
    <p:sldLayoutId id="2147483907" r:id="rId16"/>
    <p:sldLayoutId id="2147483908" r:id="rId17"/>
    <p:sldLayoutId id="2147483909" r:id="rId18"/>
    <p:sldLayoutId id="2147483910" r:id="rId19"/>
    <p:sldLayoutId id="2147483911" r:id="rId20"/>
    <p:sldLayoutId id="2147483912" r:id="rId21"/>
    <p:sldLayoutId id="2147483913" r:id="rId22"/>
    <p:sldLayoutId id="2147483914" r:id="rId23"/>
    <p:sldLayoutId id="2147483915" r:id="rId24"/>
    <p:sldLayoutId id="2147483916" r:id="rId25"/>
    <p:sldLayoutId id="2147483917" r:id="rId26"/>
    <p:sldLayoutId id="2147483918" r:id="rId27"/>
    <p:sldLayoutId id="2147483919" r:id="rId28"/>
    <p:sldLayoutId id="2147483920" r:id="rId29"/>
    <p:sldLayoutId id="2147483921" r:id="rId30"/>
    <p:sldLayoutId id="2147483922" r:id="rId31"/>
    <p:sldLayoutId id="2147483923" r:id="rId32"/>
    <p:sldLayoutId id="2147483924" r:id="rId33"/>
  </p:sldLayoutIdLst>
  <p:hf hdr="0" dt="0"/>
  <p:txStyles>
    <p:titleStyle>
      <a:lvl1pPr algn="l" defTabSz="685800" rtl="0" eaLnBrk="1" latinLnBrk="0" hangingPunct="1">
        <a:lnSpc>
          <a:spcPct val="90000"/>
        </a:lnSpc>
        <a:spcBef>
          <a:spcPct val="0"/>
        </a:spcBef>
        <a:buNone/>
        <a:defRPr sz="2400" kern="1200">
          <a:solidFill>
            <a:srgbClr val="55565A"/>
          </a:solidFill>
          <a:latin typeface="+mj-lt"/>
          <a:ea typeface="+mj-ea"/>
          <a:cs typeface="+mj-cs"/>
        </a:defRPr>
      </a:lvl1pPr>
    </p:titleStyle>
    <p:body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72" pos="2862" userDrawn="1">
          <p15:clr>
            <a:srgbClr val="FDE53C"/>
          </p15:clr>
        </p15:guide>
        <p15:guide id="73" orient="horz" pos="3720" userDrawn="1">
          <p15:clr>
            <a:srgbClr val="F26B43"/>
          </p15:clr>
        </p15:guide>
        <p15:guide id="74" userDrawn="1">
          <p15:clr>
            <a:srgbClr val="F26B43"/>
          </p15:clr>
        </p15:guide>
        <p15:guide id="75" pos="5580" userDrawn="1">
          <p15:clr>
            <a:srgbClr val="F26B43"/>
          </p15:clr>
        </p15:guide>
        <p15:guide id="76" pos="192" userDrawn="1">
          <p15:clr>
            <a:srgbClr val="F26B43"/>
          </p15:clr>
        </p15:guide>
        <p15:guide id="77" orient="horz" pos="4080" userDrawn="1">
          <p15:clr>
            <a:srgbClr val="F26B43"/>
          </p15:clr>
        </p15:guide>
        <p15:guide id="78" pos="234" userDrawn="1">
          <p15:clr>
            <a:srgbClr val="F26B43"/>
          </p15:clr>
        </p15:guide>
        <p15:guide id="79" orient="horz" pos="240" userDrawn="1">
          <p15:clr>
            <a:srgbClr val="F26B43"/>
          </p15:clr>
        </p15:guide>
        <p15:guide id="80" orient="horz" pos="360" userDrawn="1">
          <p15:clr>
            <a:srgbClr val="F26B43"/>
          </p15:clr>
        </p15:guide>
        <p15:guide id="81" orient="horz" pos="696" userDrawn="1">
          <p15:clr>
            <a:srgbClr val="F26B43"/>
          </p15:clr>
        </p15:guide>
        <p15:guide id="82" orient="horz" pos="2472" userDrawn="1">
          <p15:clr>
            <a:srgbClr val="F26B43"/>
          </p15:clr>
        </p15:guide>
        <p15:guide id="83" orient="horz" pos="4224" userDrawn="1">
          <p15:clr>
            <a:srgbClr val="F26B43"/>
          </p15:clr>
        </p15:guide>
        <p15:guide id="84" pos="5544" userDrawn="1">
          <p15:clr>
            <a:srgbClr val="F26B43"/>
          </p15:clr>
        </p15:guide>
        <p15:guide id="85" pos="2898" userDrawn="1">
          <p15:clr>
            <a:srgbClr val="FDE53C"/>
          </p15:clr>
        </p15:guide>
        <p15:guide id="86" pos="2016" userDrawn="1">
          <p15:clr>
            <a:srgbClr val="F26B43"/>
          </p15:clr>
        </p15:guide>
        <p15:guide id="87" pos="3744" userDrawn="1">
          <p15:clr>
            <a:srgbClr val="F26B43"/>
          </p15:clr>
        </p15:guide>
        <p15:guide id="88" pos="1980" userDrawn="1">
          <p15:clr>
            <a:srgbClr val="F26B43"/>
          </p15:clr>
        </p15:guide>
        <p15:guide id="89" pos="3780" userDrawn="1">
          <p15:clr>
            <a:srgbClr val="F26B43"/>
          </p15:clr>
        </p15:guide>
        <p15:guide id="90" orient="horz" pos="2424" userDrawn="1">
          <p15:clr>
            <a:srgbClr val="F26B43"/>
          </p15:clr>
        </p15:guide>
        <p15:guide id="91" orient="horz" pos="115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3.xml"/></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0.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130.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3.jpeg"/><Relationship Id="rId3" Type="http://schemas.openxmlformats.org/officeDocument/2006/relationships/image" Target="../media/image17.png"/><Relationship Id="rId7" Type="http://schemas.microsoft.com/office/2007/relationships/hdphoto" Target="../media/hdphoto2.wdp"/><Relationship Id="rId12"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81.xml"/><Relationship Id="rId6" Type="http://schemas.openxmlformats.org/officeDocument/2006/relationships/image" Target="../media/image19.png"/><Relationship Id="rId11" Type="http://schemas.microsoft.com/office/2007/relationships/hdphoto" Target="../media/hdphoto4.wdp"/><Relationship Id="rId5" Type="http://schemas.microsoft.com/office/2007/relationships/hdphoto" Target="../media/hdphoto1.wdp"/><Relationship Id="rId10" Type="http://schemas.openxmlformats.org/officeDocument/2006/relationships/image" Target="../media/image21.png"/><Relationship Id="rId4" Type="http://schemas.openxmlformats.org/officeDocument/2006/relationships/image" Target="../media/image18.png"/><Relationship Id="rId9"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6.xml"/><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3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1000" y="209550"/>
            <a:ext cx="2971800" cy="2913119"/>
          </a:xfrm>
        </p:spPr>
        <p:txBody>
          <a:bodyPr/>
          <a:lstStyle/>
          <a:p>
            <a:pPr lvl="0" algn="ctr"/>
            <a:r>
              <a:rPr lang="en-US" sz="2000" b="1" dirty="0">
                <a:solidFill>
                  <a:srgbClr val="A22B38"/>
                </a:solidFill>
                <a:ea typeface="Cambria Math" panose="02040503050406030204" pitchFamily="18" charset="0"/>
              </a:rPr>
              <a:t>Team - Great Defenders</a:t>
            </a:r>
            <a:br>
              <a:rPr lang="en-US" sz="2400" b="1" dirty="0">
                <a:solidFill>
                  <a:schemeClr val="accent1">
                    <a:lumMod val="75000"/>
                  </a:schemeClr>
                </a:solidFill>
                <a:ea typeface="Cambria Math" panose="02040503050406030204" pitchFamily="18" charset="0"/>
              </a:rPr>
            </a:br>
            <a:br>
              <a:rPr lang="en-US" sz="2400" b="1" dirty="0">
                <a:solidFill>
                  <a:schemeClr val="accent1">
                    <a:lumMod val="75000"/>
                  </a:schemeClr>
                </a:solidFill>
                <a:ea typeface="Cambria Math" panose="02040503050406030204" pitchFamily="18" charset="0"/>
              </a:rPr>
            </a:br>
            <a:r>
              <a:rPr lang="en-US" sz="1800" dirty="0">
                <a:solidFill>
                  <a:schemeClr val="accent1">
                    <a:lumMod val="75000"/>
                  </a:schemeClr>
                </a:solidFill>
                <a:ea typeface="Cambria Math" panose="02040503050406030204" pitchFamily="18" charset="0"/>
                <a:cs typeface="Aldhabi" panose="020B0604020202020204" pitchFamily="2" charset="-78"/>
              </a:rPr>
              <a:t>Gulshan Arora</a:t>
            </a:r>
            <a:br>
              <a:rPr lang="en-US" sz="1800" dirty="0">
                <a:solidFill>
                  <a:schemeClr val="accent1">
                    <a:lumMod val="75000"/>
                  </a:schemeClr>
                </a:solidFill>
                <a:ea typeface="Cambria Math" panose="02040503050406030204" pitchFamily="18" charset="0"/>
                <a:cs typeface="Aldhabi" panose="020B0604020202020204" pitchFamily="2" charset="-78"/>
              </a:rPr>
            </a:br>
            <a:br>
              <a:rPr lang="en-US" sz="1800" dirty="0">
                <a:solidFill>
                  <a:schemeClr val="accent1">
                    <a:lumMod val="75000"/>
                  </a:schemeClr>
                </a:solidFill>
                <a:ea typeface="Cambria Math" panose="02040503050406030204" pitchFamily="18" charset="0"/>
                <a:cs typeface="Aldhabi" panose="020B0604020202020204" pitchFamily="2" charset="-78"/>
              </a:rPr>
            </a:br>
            <a:r>
              <a:rPr lang="en-US" sz="1800" dirty="0">
                <a:solidFill>
                  <a:schemeClr val="accent1">
                    <a:lumMod val="75000"/>
                  </a:schemeClr>
                </a:solidFill>
                <a:ea typeface="Cambria Math" panose="02040503050406030204" pitchFamily="18" charset="0"/>
                <a:cs typeface="Aldhabi" panose="020B0604020202020204" pitchFamily="2" charset="-78"/>
              </a:rPr>
              <a:t>Rishabh Pandey</a:t>
            </a:r>
            <a:br>
              <a:rPr lang="en-US" sz="1800" dirty="0">
                <a:solidFill>
                  <a:schemeClr val="accent1">
                    <a:lumMod val="75000"/>
                  </a:schemeClr>
                </a:solidFill>
                <a:ea typeface="Cambria Math" panose="02040503050406030204" pitchFamily="18" charset="0"/>
                <a:cs typeface="Aldhabi" panose="020B0604020202020204" pitchFamily="2" charset="-78"/>
              </a:rPr>
            </a:br>
            <a:br>
              <a:rPr lang="en-US" sz="1800" dirty="0">
                <a:solidFill>
                  <a:schemeClr val="accent1">
                    <a:lumMod val="75000"/>
                  </a:schemeClr>
                </a:solidFill>
                <a:ea typeface="Cambria Math" panose="02040503050406030204" pitchFamily="18" charset="0"/>
                <a:cs typeface="Aldhabi" panose="020B0604020202020204" pitchFamily="2" charset="-78"/>
              </a:rPr>
            </a:br>
            <a:r>
              <a:rPr lang="en-US" sz="1800" dirty="0">
                <a:solidFill>
                  <a:schemeClr val="accent1">
                    <a:lumMod val="75000"/>
                  </a:schemeClr>
                </a:solidFill>
                <a:ea typeface="Cambria Math" panose="02040503050406030204" pitchFamily="18" charset="0"/>
                <a:cs typeface="Aldhabi" panose="020B0604020202020204" pitchFamily="2" charset="-78"/>
              </a:rPr>
              <a:t> </a:t>
            </a:r>
            <a:r>
              <a:rPr lang="en-US" sz="1800" dirty="0" err="1">
                <a:solidFill>
                  <a:schemeClr val="accent1">
                    <a:lumMod val="75000"/>
                  </a:schemeClr>
                </a:solidFill>
                <a:ea typeface="Cambria Math" panose="02040503050406030204" pitchFamily="18" charset="0"/>
                <a:cs typeface="Aldhabi" panose="020B0604020202020204" pitchFamily="2" charset="-78"/>
              </a:rPr>
              <a:t>Sushikant</a:t>
            </a:r>
            <a:r>
              <a:rPr lang="en-US" sz="1800" dirty="0">
                <a:solidFill>
                  <a:schemeClr val="accent1">
                    <a:lumMod val="75000"/>
                  </a:schemeClr>
                </a:solidFill>
                <a:ea typeface="Cambria Math" panose="02040503050406030204" pitchFamily="18" charset="0"/>
                <a:cs typeface="Aldhabi" panose="020B0604020202020204" pitchFamily="2" charset="-78"/>
              </a:rPr>
              <a:t> Singh</a:t>
            </a:r>
            <a:br>
              <a:rPr lang="en-US" sz="1800" dirty="0">
                <a:solidFill>
                  <a:schemeClr val="accent1">
                    <a:lumMod val="75000"/>
                  </a:schemeClr>
                </a:solidFill>
                <a:ea typeface="Cambria Math" panose="02040503050406030204" pitchFamily="18" charset="0"/>
                <a:cs typeface="Aldhabi" panose="020B0604020202020204" pitchFamily="2" charset="-78"/>
              </a:rPr>
            </a:br>
            <a:br>
              <a:rPr lang="en-US" sz="1800" dirty="0">
                <a:solidFill>
                  <a:schemeClr val="accent1">
                    <a:lumMod val="75000"/>
                  </a:schemeClr>
                </a:solidFill>
                <a:ea typeface="Cambria Math" panose="02040503050406030204" pitchFamily="18" charset="0"/>
                <a:cs typeface="Aldhabi" panose="020B0604020202020204" pitchFamily="2" charset="-78"/>
              </a:rPr>
            </a:br>
            <a:r>
              <a:rPr lang="en-US" sz="1800" dirty="0">
                <a:solidFill>
                  <a:schemeClr val="accent1">
                    <a:lumMod val="75000"/>
                  </a:schemeClr>
                </a:solidFill>
                <a:ea typeface="Cambria Math" panose="02040503050406030204" pitchFamily="18" charset="0"/>
                <a:cs typeface="Aldhabi" panose="020B0604020202020204" pitchFamily="2" charset="-78"/>
              </a:rPr>
              <a:t>Asmita Mehrotra</a:t>
            </a:r>
            <a:br>
              <a:rPr lang="en-US" sz="1400" dirty="0">
                <a:solidFill>
                  <a:schemeClr val="accent1">
                    <a:lumMod val="75000"/>
                  </a:schemeClr>
                </a:solidFill>
                <a:ea typeface="Cambria Math" panose="02040503050406030204" pitchFamily="18" charset="0"/>
                <a:cs typeface="Calibri" panose="020F0502020204030204" pitchFamily="34" charset="0"/>
              </a:rPr>
            </a:br>
            <a:br>
              <a:rPr lang="en-US" sz="1400" dirty="0">
                <a:ea typeface="Cambria Math" panose="02040503050406030204" pitchFamily="18" charset="0"/>
                <a:cs typeface="Calibri" panose="020F0502020204030204" pitchFamily="34" charset="0"/>
              </a:rPr>
            </a:br>
            <a:r>
              <a:rPr lang="en-US" sz="1400" dirty="0">
                <a:ea typeface="Cambria Math" panose="02040503050406030204" pitchFamily="18" charset="0"/>
                <a:cs typeface="Calibri" panose="020F0502020204030204" pitchFamily="34" charset="0"/>
              </a:rPr>
              <a:t>“</a:t>
            </a:r>
            <a:r>
              <a:rPr lang="en-US" sz="900" b="1" i="1" dirty="0">
                <a:solidFill>
                  <a:schemeClr val="accent1">
                    <a:lumMod val="75000"/>
                  </a:schemeClr>
                </a:solidFill>
                <a:ea typeface="Cambria Math" panose="02040503050406030204" pitchFamily="18" charset="0"/>
              </a:rPr>
              <a:t>A team is a group of people who trust each other.”</a:t>
            </a:r>
            <a:br>
              <a:rPr lang="en-US" sz="900" b="1" i="1" dirty="0">
                <a:solidFill>
                  <a:schemeClr val="accent1">
                    <a:lumMod val="75000"/>
                  </a:schemeClr>
                </a:solidFill>
                <a:cs typeface="Calibri" panose="020F0502020204030204" pitchFamily="34" charset="0"/>
              </a:rPr>
            </a:br>
            <a:endParaRPr lang="en-US" sz="900" b="1" i="1" dirty="0">
              <a:solidFill>
                <a:schemeClr val="accent1">
                  <a:lumMod val="75000"/>
                </a:schemeClr>
              </a:solidFill>
              <a:cs typeface="Calibri" panose="020F0502020204030204" pitchFamily="34" charset="0"/>
            </a:endParaRPr>
          </a:p>
        </p:txBody>
      </p:sp>
      <p:sp>
        <p:nvSpPr>
          <p:cNvPr id="4" name="Text Placeholder 3"/>
          <p:cNvSpPr>
            <a:spLocks noGrp="1"/>
          </p:cNvSpPr>
          <p:nvPr>
            <p:ph type="body" sz="quarter" idx="13"/>
          </p:nvPr>
        </p:nvSpPr>
        <p:spPr>
          <a:xfrm>
            <a:off x="228600" y="3409950"/>
            <a:ext cx="4429124" cy="526937"/>
          </a:xfrm>
        </p:spPr>
        <p:txBody>
          <a:bodyPr/>
          <a:lstStyle/>
          <a:p>
            <a:r>
              <a:rPr lang="en-US" dirty="0">
                <a:solidFill>
                  <a:srgbClr val="A22B38"/>
                </a:solidFill>
              </a:rPr>
              <a:t>August 3</a:t>
            </a:r>
            <a:r>
              <a:rPr lang="en-US" baseline="30000" dirty="0">
                <a:solidFill>
                  <a:srgbClr val="A22B38"/>
                </a:solidFill>
              </a:rPr>
              <a:t>rd </a:t>
            </a:r>
            <a:r>
              <a:rPr lang="en-US" dirty="0">
                <a:solidFill>
                  <a:srgbClr val="A22B38"/>
                </a:solidFill>
              </a:rPr>
              <a:t>, 2022  </a:t>
            </a:r>
            <a:r>
              <a:rPr lang="en-US" b="1" dirty="0">
                <a:solidFill>
                  <a:srgbClr val="A22B38"/>
                </a:solidFill>
              </a:rPr>
              <a:t>(Hackathon 2022)</a:t>
            </a:r>
          </a:p>
        </p:txBody>
      </p:sp>
      <p:sp>
        <p:nvSpPr>
          <p:cNvPr id="3" name="TextBox 2">
            <a:extLst>
              <a:ext uri="{FF2B5EF4-FFF2-40B4-BE49-F238E27FC236}">
                <a16:creationId xmlns:a16="http://schemas.microsoft.com/office/drawing/2014/main" id="{1B521638-FBC0-41AE-9A12-9AA9F35050D7}"/>
              </a:ext>
            </a:extLst>
          </p:cNvPr>
          <p:cNvSpPr txBox="1"/>
          <p:nvPr/>
        </p:nvSpPr>
        <p:spPr>
          <a:xfrm>
            <a:off x="4504733" y="209550"/>
            <a:ext cx="3951724" cy="2308324"/>
          </a:xfrm>
          <a:prstGeom prst="rect">
            <a:avLst/>
          </a:prstGeom>
          <a:noFill/>
          <a:ln>
            <a:noFill/>
          </a:ln>
        </p:spPr>
        <p:txBody>
          <a:bodyPr wrap="none" rtlCol="0">
            <a:spAutoFit/>
          </a:bodyPr>
          <a:lstStyle/>
          <a:p>
            <a:pPr algn="ctr"/>
            <a:r>
              <a:rPr lang="en-US" sz="4800" b="1" dirty="0">
                <a:solidFill>
                  <a:schemeClr val="accent1">
                    <a:lumMod val="75000"/>
                  </a:schemeClr>
                </a:solidFill>
              </a:rPr>
              <a:t>Automated </a:t>
            </a:r>
          </a:p>
          <a:p>
            <a:pPr algn="ctr"/>
            <a:r>
              <a:rPr lang="en-US" sz="4800" b="1" dirty="0">
                <a:solidFill>
                  <a:schemeClr val="accent1">
                    <a:lumMod val="75000"/>
                  </a:schemeClr>
                </a:solidFill>
              </a:rPr>
              <a:t>Patient Care </a:t>
            </a:r>
          </a:p>
          <a:p>
            <a:pPr algn="ctr"/>
            <a:r>
              <a:rPr lang="en-US" sz="4800" b="1" dirty="0">
                <a:solidFill>
                  <a:schemeClr val="accent1">
                    <a:lumMod val="75000"/>
                  </a:schemeClr>
                </a:solidFill>
              </a:rPr>
              <a:t>Manager</a:t>
            </a:r>
          </a:p>
        </p:txBody>
      </p:sp>
    </p:spTree>
    <p:extLst>
      <p:ext uri="{BB962C8B-B14F-4D97-AF65-F5344CB8AC3E}">
        <p14:creationId xmlns:p14="http://schemas.microsoft.com/office/powerpoint/2010/main" val="4188667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3310D8EA-3107-4873-B9AB-DD7D3E79053A}" type="slidenum">
              <a:rPr lang="en-US" smtClean="0">
                <a:solidFill>
                  <a:srgbClr val="55565A">
                    <a:tint val="75000"/>
                  </a:srgbClr>
                </a:solidFill>
              </a:rPr>
              <a:pPr/>
              <a:t>10</a:t>
            </a:fld>
            <a:endParaRPr lang="en-US" dirty="0">
              <a:solidFill>
                <a:srgbClr val="55565A">
                  <a:tint val="75000"/>
                </a:srgbClr>
              </a:solidFill>
            </a:endParaRPr>
          </a:p>
        </p:txBody>
      </p:sp>
      <p:pic>
        <p:nvPicPr>
          <p:cNvPr id="3" name="Picture 2">
            <a:extLst>
              <a:ext uri="{FF2B5EF4-FFF2-40B4-BE49-F238E27FC236}">
                <a16:creationId xmlns:a16="http://schemas.microsoft.com/office/drawing/2014/main" id="{07D7AE44-17DE-4BE3-B9F5-D70A05FAAB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85750"/>
            <a:ext cx="8305800" cy="4473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75445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2FF97-D22B-44DA-8941-9648E05CFC33}"/>
              </a:ext>
            </a:extLst>
          </p:cNvPr>
          <p:cNvSpPr>
            <a:spLocks noGrp="1"/>
          </p:cNvSpPr>
          <p:nvPr>
            <p:ph type="title"/>
          </p:nvPr>
        </p:nvSpPr>
        <p:spPr>
          <a:xfrm>
            <a:off x="371476" y="0"/>
            <a:ext cx="8486775" cy="805544"/>
          </a:xfrm>
        </p:spPr>
        <p:txBody>
          <a:bodyPr anchor="b">
            <a:normAutofit/>
          </a:bodyPr>
          <a:lstStyle/>
          <a:p>
            <a:r>
              <a:rPr lang="en-US" dirty="0"/>
              <a:t>Problem Statement</a:t>
            </a:r>
          </a:p>
        </p:txBody>
      </p:sp>
      <p:pic>
        <p:nvPicPr>
          <p:cNvPr id="8" name="Picture 7">
            <a:extLst>
              <a:ext uri="{FF2B5EF4-FFF2-40B4-BE49-F238E27FC236}">
                <a16:creationId xmlns:a16="http://schemas.microsoft.com/office/drawing/2014/main" id="{F75147FB-8C97-46DF-B1A5-C7D575A05DA4}"/>
              </a:ext>
            </a:extLst>
          </p:cNvPr>
          <p:cNvPicPr>
            <a:picLocks noChangeAspect="1"/>
          </p:cNvPicPr>
          <p:nvPr/>
        </p:nvPicPr>
        <p:blipFill>
          <a:blip r:embed="rId2">
            <a:extLst>
              <a:ext uri="{28A0092B-C50C-407E-A947-70E740481C1C}">
                <a14:useLocalDpi xmlns:a14="http://schemas.microsoft.com/office/drawing/2010/main" val="0"/>
              </a:ext>
            </a:extLst>
          </a:blip>
          <a:srcRect l="14167" r="14167"/>
          <a:stretch/>
        </p:blipFill>
        <p:spPr>
          <a:xfrm>
            <a:off x="371476" y="895350"/>
            <a:ext cx="3819524" cy="3533776"/>
          </a:xfrm>
          <a:prstGeom prst="rect">
            <a:avLst/>
          </a:prstGeom>
          <a:noFill/>
        </p:spPr>
      </p:pic>
      <p:sp>
        <p:nvSpPr>
          <p:cNvPr id="3" name="Content Placeholder 2">
            <a:extLst>
              <a:ext uri="{FF2B5EF4-FFF2-40B4-BE49-F238E27FC236}">
                <a16:creationId xmlns:a16="http://schemas.microsoft.com/office/drawing/2014/main" id="{55006A6F-8B8A-40F5-A4F1-F509BDD0FA7F}"/>
              </a:ext>
            </a:extLst>
          </p:cNvPr>
          <p:cNvSpPr>
            <a:spLocks noGrp="1"/>
          </p:cNvSpPr>
          <p:nvPr>
            <p:ph sz="half" idx="2"/>
          </p:nvPr>
        </p:nvSpPr>
        <p:spPr>
          <a:xfrm>
            <a:off x="4619552" y="1068503"/>
            <a:ext cx="4245429" cy="3533776"/>
          </a:xfrm>
        </p:spPr>
        <p:txBody>
          <a:bodyPr>
            <a:noAutofit/>
          </a:bodyPr>
          <a:lstStyle/>
          <a:p>
            <a:pPr algn="just"/>
            <a:r>
              <a:rPr lang="en-US" dirty="0">
                <a:solidFill>
                  <a:srgbClr val="63666A"/>
                </a:solidFill>
                <a:latin typeface="Arial" pitchFamily="34" charset="0"/>
                <a:ea typeface="Arial Unicode MS" pitchFamily="34" charset="-128"/>
                <a:cs typeface="Arial Unicode MS" pitchFamily="34" charset="-128"/>
              </a:rPr>
              <a:t>Chronic illnesses and Covid mutations have typically resulted in increased health care expenses and decreased effectiveness in patient care. A solution should be devised to make the Patient care effective so that they can leave the hospital. But this new post pandemic era has further heightened the need of a system which should keep patient care in its center.</a:t>
            </a:r>
          </a:p>
          <a:p>
            <a:pPr algn="just"/>
            <a:r>
              <a:rPr lang="en-US" dirty="0">
                <a:solidFill>
                  <a:srgbClr val="63666A"/>
                </a:solidFill>
                <a:latin typeface="Arial" pitchFamily="34" charset="0"/>
                <a:ea typeface="Arial Unicode MS" pitchFamily="34" charset="-128"/>
                <a:cs typeface="Arial Unicode MS" pitchFamily="34" charset="-128"/>
              </a:rPr>
              <a:t>The ageing of the baby boomer generation and an increase in chronic diseases across the world are the main causes of the rise in demand of such a system. </a:t>
            </a:r>
          </a:p>
          <a:p>
            <a:endParaRPr lang="en-US" sz="1100" dirty="0">
              <a:solidFill>
                <a:srgbClr val="63666A"/>
              </a:solidFill>
              <a:latin typeface="Arial" pitchFamily="34" charset="0"/>
              <a:ea typeface="Arial Unicode MS" pitchFamily="34" charset="-128"/>
              <a:cs typeface="Arial Unicode MS" pitchFamily="34" charset="-128"/>
            </a:endParaRPr>
          </a:p>
          <a:p>
            <a:pPr fontAlgn="base"/>
            <a:endParaRPr lang="en-US" sz="1100" dirty="0">
              <a:solidFill>
                <a:srgbClr val="63666A"/>
              </a:solidFill>
              <a:latin typeface="Arial" pitchFamily="34" charset="0"/>
              <a:ea typeface="Arial Unicode MS" pitchFamily="34" charset="-128"/>
              <a:cs typeface="Arial Unicode MS" pitchFamily="34" charset="-128"/>
            </a:endParaRPr>
          </a:p>
        </p:txBody>
      </p:sp>
      <p:sp>
        <p:nvSpPr>
          <p:cNvPr id="4" name="Footer Placeholder 3">
            <a:extLst>
              <a:ext uri="{FF2B5EF4-FFF2-40B4-BE49-F238E27FC236}">
                <a16:creationId xmlns:a16="http://schemas.microsoft.com/office/drawing/2014/main" id="{9DFF3158-A663-4139-AC69-883096386EA1}"/>
              </a:ext>
            </a:extLst>
          </p:cNvPr>
          <p:cNvSpPr>
            <a:spLocks noGrp="1"/>
          </p:cNvSpPr>
          <p:nvPr>
            <p:ph type="ftr" sz="quarter" idx="11"/>
          </p:nvPr>
        </p:nvSpPr>
        <p:spPr>
          <a:xfrm>
            <a:off x="3100388" y="4865238"/>
            <a:ext cx="5314950" cy="273844"/>
          </a:xfrm>
        </p:spPr>
        <p:txBody>
          <a:bodyPr anchor="ctr">
            <a:normAutofit/>
          </a:bodyPr>
          <a:lstStyle/>
          <a:p>
            <a:pPr>
              <a:spcAft>
                <a:spcPts val="600"/>
              </a:spcAft>
            </a:pPr>
            <a:r>
              <a:rPr lang="en-US" dirty="0">
                <a:solidFill>
                  <a:srgbClr val="55565A">
                    <a:tint val="75000"/>
                  </a:srgbClr>
                </a:solidFill>
              </a:rPr>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27C50914-6321-4043-BD67-0347D2A2A260}"/>
              </a:ext>
            </a:extLst>
          </p:cNvPr>
          <p:cNvSpPr>
            <a:spLocks noGrp="1"/>
          </p:cNvSpPr>
          <p:nvPr>
            <p:ph type="sldNum" sz="quarter" idx="12"/>
          </p:nvPr>
        </p:nvSpPr>
        <p:spPr>
          <a:xfrm>
            <a:off x="8448675" y="4865238"/>
            <a:ext cx="406854" cy="273844"/>
          </a:xfrm>
        </p:spPr>
        <p:txBody>
          <a:bodyPr anchor="ctr">
            <a:normAutofit/>
          </a:bodyPr>
          <a:lstStyle/>
          <a:p>
            <a:pPr>
              <a:spcAft>
                <a:spcPts val="600"/>
              </a:spcAft>
            </a:pPr>
            <a:fld id="{3310D8EA-3107-4873-B9AB-DD7D3E79053A}" type="slidenum">
              <a:rPr lang="en-US" smtClean="0">
                <a:solidFill>
                  <a:srgbClr val="55565A">
                    <a:tint val="75000"/>
                  </a:srgbClr>
                </a:solidFill>
              </a:rPr>
              <a:pPr>
                <a:spcAft>
                  <a:spcPts val="600"/>
                </a:spcAft>
              </a:pPr>
              <a:t>2</a:t>
            </a:fld>
            <a:endParaRPr lang="en-US" dirty="0">
              <a:solidFill>
                <a:srgbClr val="55565A">
                  <a:tint val="75000"/>
                </a:srgbClr>
              </a:solidFill>
            </a:endParaRPr>
          </a:p>
        </p:txBody>
      </p:sp>
    </p:spTree>
    <p:extLst>
      <p:ext uri="{BB962C8B-B14F-4D97-AF65-F5344CB8AC3E}">
        <p14:creationId xmlns:p14="http://schemas.microsoft.com/office/powerpoint/2010/main" val="1434108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2FF97-D22B-44DA-8941-9648E05CFC33}"/>
              </a:ext>
            </a:extLst>
          </p:cNvPr>
          <p:cNvSpPr>
            <a:spLocks noGrp="1"/>
          </p:cNvSpPr>
          <p:nvPr>
            <p:ph type="title"/>
          </p:nvPr>
        </p:nvSpPr>
        <p:spPr>
          <a:xfrm>
            <a:off x="371476" y="0"/>
            <a:ext cx="8486775" cy="805544"/>
          </a:xfrm>
        </p:spPr>
        <p:txBody>
          <a:bodyPr anchor="b">
            <a:normAutofit/>
          </a:bodyPr>
          <a:lstStyle/>
          <a:p>
            <a:r>
              <a:rPr lang="en-US" dirty="0"/>
              <a:t>Proposed Solution by Automated Patient Care Manager</a:t>
            </a:r>
          </a:p>
        </p:txBody>
      </p:sp>
      <p:pic>
        <p:nvPicPr>
          <p:cNvPr id="9" name="Picture 8">
            <a:extLst>
              <a:ext uri="{FF2B5EF4-FFF2-40B4-BE49-F238E27FC236}">
                <a16:creationId xmlns:a16="http://schemas.microsoft.com/office/drawing/2014/main" id="{4BB45654-ECEC-43EE-8C27-C907F79C740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63646" y="958850"/>
            <a:ext cx="2423759" cy="1917700"/>
          </a:xfrm>
          <a:prstGeom prst="rect">
            <a:avLst/>
          </a:prstGeom>
          <a:noFill/>
        </p:spPr>
      </p:pic>
      <p:sp>
        <p:nvSpPr>
          <p:cNvPr id="3" name="Content Placeholder 2">
            <a:extLst>
              <a:ext uri="{FF2B5EF4-FFF2-40B4-BE49-F238E27FC236}">
                <a16:creationId xmlns:a16="http://schemas.microsoft.com/office/drawing/2014/main" id="{55006A6F-8B8A-40F5-A4F1-F509BDD0FA7F}"/>
              </a:ext>
            </a:extLst>
          </p:cNvPr>
          <p:cNvSpPr>
            <a:spLocks noGrp="1"/>
          </p:cNvSpPr>
          <p:nvPr>
            <p:ph sz="half" idx="2"/>
          </p:nvPr>
        </p:nvSpPr>
        <p:spPr>
          <a:xfrm>
            <a:off x="3638550" y="1195559"/>
            <a:ext cx="5216979" cy="3457576"/>
          </a:xfrm>
        </p:spPr>
        <p:txBody>
          <a:bodyPr>
            <a:normAutofit/>
          </a:bodyPr>
          <a:lstStyle/>
          <a:p>
            <a:pPr algn="just" fontAlgn="base"/>
            <a:r>
              <a:rPr lang="en-US" dirty="0">
                <a:solidFill>
                  <a:srgbClr val="63666A"/>
                </a:solidFill>
                <a:latin typeface="Arial" pitchFamily="34" charset="0"/>
                <a:ea typeface="Arial Unicode MS" pitchFamily="34" charset="-128"/>
                <a:cs typeface="Arial Unicode MS" pitchFamily="34" charset="-128"/>
              </a:rPr>
              <a:t>Patient Care and Management (PCM) can monitor patients or old age person in case of sudden changes on the basis of certain parameters like facial emotion, glucose level, blood pressure. </a:t>
            </a:r>
          </a:p>
          <a:p>
            <a:pPr algn="just" fontAlgn="base"/>
            <a:r>
              <a:rPr lang="en-US" dirty="0">
                <a:solidFill>
                  <a:srgbClr val="63666A"/>
                </a:solidFill>
                <a:latin typeface="Arial" pitchFamily="34" charset="0"/>
                <a:ea typeface="Arial Unicode MS" pitchFamily="34" charset="-128"/>
                <a:cs typeface="Arial Unicode MS" pitchFamily="34" charset="-128"/>
              </a:rPr>
              <a:t>A patient in case of emergency can also make use of placards and sign boards. All these parameters trigger an event which can be handled by the healthcare professionals. The idea here is to decrease the in premise hospital staff yet enhance the level of patient care and attention and empathy to each of the patient by making the use of remote patient monitoring devices.</a:t>
            </a:r>
          </a:p>
          <a:p>
            <a:pPr algn="just" fontAlgn="base"/>
            <a:endParaRPr lang="en-US" dirty="0"/>
          </a:p>
        </p:txBody>
      </p:sp>
      <p:sp>
        <p:nvSpPr>
          <p:cNvPr id="4" name="Footer Placeholder 3">
            <a:extLst>
              <a:ext uri="{FF2B5EF4-FFF2-40B4-BE49-F238E27FC236}">
                <a16:creationId xmlns:a16="http://schemas.microsoft.com/office/drawing/2014/main" id="{9DFF3158-A663-4139-AC69-883096386EA1}"/>
              </a:ext>
            </a:extLst>
          </p:cNvPr>
          <p:cNvSpPr>
            <a:spLocks noGrp="1"/>
          </p:cNvSpPr>
          <p:nvPr>
            <p:ph type="ftr" sz="quarter" idx="11"/>
          </p:nvPr>
        </p:nvSpPr>
        <p:spPr>
          <a:xfrm>
            <a:off x="3133725" y="4877144"/>
            <a:ext cx="5314950" cy="273844"/>
          </a:xfrm>
        </p:spPr>
        <p:txBody>
          <a:bodyPr anchor="ctr">
            <a:normAutofit/>
          </a:bodyPr>
          <a:lstStyle/>
          <a:p>
            <a:pPr>
              <a:spcAft>
                <a:spcPts val="600"/>
              </a:spcAft>
            </a:pPr>
            <a:r>
              <a:rPr lang="en-US" dirty="0">
                <a:solidFill>
                  <a:srgbClr val="55565A">
                    <a:tint val="75000"/>
                  </a:srgbClr>
                </a:solidFill>
              </a:rPr>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27C50914-6321-4043-BD67-0347D2A2A260}"/>
              </a:ext>
            </a:extLst>
          </p:cNvPr>
          <p:cNvSpPr>
            <a:spLocks noGrp="1"/>
          </p:cNvSpPr>
          <p:nvPr>
            <p:ph type="sldNum" sz="quarter" idx="12"/>
          </p:nvPr>
        </p:nvSpPr>
        <p:spPr>
          <a:xfrm>
            <a:off x="8448675" y="4865238"/>
            <a:ext cx="406854" cy="273844"/>
          </a:xfrm>
        </p:spPr>
        <p:txBody>
          <a:bodyPr anchor="ctr">
            <a:normAutofit/>
          </a:bodyPr>
          <a:lstStyle/>
          <a:p>
            <a:pPr>
              <a:spcAft>
                <a:spcPts val="600"/>
              </a:spcAft>
            </a:pPr>
            <a:fld id="{3310D8EA-3107-4873-B9AB-DD7D3E79053A}" type="slidenum">
              <a:rPr lang="en-US" smtClean="0">
                <a:solidFill>
                  <a:srgbClr val="55565A">
                    <a:tint val="75000"/>
                  </a:srgbClr>
                </a:solidFill>
              </a:rPr>
              <a:pPr>
                <a:spcAft>
                  <a:spcPts val="600"/>
                </a:spcAft>
              </a:pPr>
              <a:t>3</a:t>
            </a:fld>
            <a:endParaRPr lang="en-US" dirty="0">
              <a:solidFill>
                <a:srgbClr val="55565A">
                  <a:tint val="75000"/>
                </a:srgbClr>
              </a:solidFill>
            </a:endParaRPr>
          </a:p>
        </p:txBody>
      </p:sp>
      <p:pic>
        <p:nvPicPr>
          <p:cNvPr id="15" name="Picture 14" descr="Chart, bar chart&#10;&#10;Description automatically generated">
            <a:extLst>
              <a:ext uri="{FF2B5EF4-FFF2-40B4-BE49-F238E27FC236}">
                <a16:creationId xmlns:a16="http://schemas.microsoft.com/office/drawing/2014/main" id="{033271B0-79BC-4E9C-BBE4-9F1C6C234C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850" y="3058214"/>
            <a:ext cx="3054350" cy="1370912"/>
          </a:xfrm>
          <a:prstGeom prst="rect">
            <a:avLst/>
          </a:prstGeom>
        </p:spPr>
      </p:pic>
    </p:spTree>
    <p:extLst>
      <p:ext uri="{BB962C8B-B14F-4D97-AF65-F5344CB8AC3E}">
        <p14:creationId xmlns:p14="http://schemas.microsoft.com/office/powerpoint/2010/main" val="722804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a:xfrm>
            <a:off x="152400" y="1450098"/>
            <a:ext cx="8915400" cy="3255251"/>
          </a:xfrm>
          <a:prstGeom prst="rect">
            <a:avLst/>
          </a:prstGeom>
          <a:solidFill>
            <a:srgbClr val="B1B3B3">
              <a:alpha val="20000"/>
            </a:srgbClr>
          </a:solidFill>
          <a:ln w="12700" cap="flat" cmpd="sng" algn="ctr">
            <a:solidFill>
              <a:srgbClr val="55565A">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 name="Title 1"/>
          <p:cNvSpPr>
            <a:spLocks noGrp="1"/>
          </p:cNvSpPr>
          <p:nvPr>
            <p:ph type="title"/>
          </p:nvPr>
        </p:nvSpPr>
        <p:spPr>
          <a:xfrm>
            <a:off x="112402" y="121444"/>
            <a:ext cx="8836025" cy="501561"/>
          </a:xfrm>
        </p:spPr>
        <p:txBody>
          <a:bodyPr/>
          <a:lstStyle/>
          <a:p>
            <a:r>
              <a:rPr lang="en-US" b="1" dirty="0"/>
              <a:t> </a:t>
            </a:r>
            <a:r>
              <a:rPr lang="en-US" dirty="0"/>
              <a:t>Automated Patient Care Manager</a:t>
            </a:r>
            <a:endParaRPr lang="en-US" b="1" dirty="0"/>
          </a:p>
        </p:txBody>
      </p:sp>
      <p:sp>
        <p:nvSpPr>
          <p:cNvPr id="4" name="Slide Number Placeholder 3"/>
          <p:cNvSpPr>
            <a:spLocks noGrp="1"/>
          </p:cNvSpPr>
          <p:nvPr>
            <p:ph type="sldNum" sz="quarter" idx="10"/>
          </p:nvPr>
        </p:nvSpPr>
        <p:spPr>
          <a:xfrm>
            <a:off x="8619767" y="4907756"/>
            <a:ext cx="368808" cy="114300"/>
          </a:xfrm>
        </p:spPr>
        <p:txBody>
          <a:bodyPr/>
          <a:lstStyle/>
          <a:p>
            <a:pPr algn="ctr">
              <a:defRPr/>
            </a:pPr>
            <a:fld id="{CB5D9071-D5FC-4807-8836-CA3C2A3EF34E}" type="slidenum">
              <a:rPr lang="en-US" smtClean="0">
                <a:solidFill>
                  <a:srgbClr val="63666A"/>
                </a:solidFill>
              </a:rPr>
              <a:pPr algn="ctr">
                <a:defRPr/>
              </a:pPr>
              <a:t>4</a:t>
            </a:fld>
            <a:endParaRPr lang="en-US" dirty="0">
              <a:solidFill>
                <a:srgbClr val="63666A"/>
              </a:solidFill>
            </a:endParaRPr>
          </a:p>
        </p:txBody>
      </p:sp>
      <p:sp>
        <p:nvSpPr>
          <p:cNvPr id="1024" name="AutoShape 4" descr="Related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US" dirty="0">
              <a:solidFill>
                <a:srgbClr val="63666A"/>
              </a:solidFill>
            </a:endParaRPr>
          </a:p>
        </p:txBody>
      </p:sp>
      <p:sp>
        <p:nvSpPr>
          <p:cNvPr id="1027" name="AutoShape 18" descr="Related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8"/>
            <a:endParaRPr lang="en-US" dirty="0">
              <a:solidFill>
                <a:srgbClr val="63666A"/>
              </a:solidFill>
            </a:endParaRPr>
          </a:p>
        </p:txBody>
      </p:sp>
      <p:grpSp>
        <p:nvGrpSpPr>
          <p:cNvPr id="15" name="Group 14"/>
          <p:cNvGrpSpPr/>
          <p:nvPr/>
        </p:nvGrpSpPr>
        <p:grpSpPr>
          <a:xfrm>
            <a:off x="533399" y="1590215"/>
            <a:ext cx="8229601" cy="2976492"/>
            <a:chOff x="501070" y="844521"/>
            <a:chExt cx="6605660" cy="3734304"/>
          </a:xfrm>
          <a:noFill/>
        </p:grpSpPr>
        <p:sp>
          <p:nvSpPr>
            <p:cNvPr id="5" name="Hexagon 4"/>
            <p:cNvSpPr/>
            <p:nvPr/>
          </p:nvSpPr>
          <p:spPr>
            <a:xfrm>
              <a:off x="3248698" y="2227037"/>
              <a:ext cx="789368" cy="680488"/>
            </a:xfrm>
            <a:prstGeom prst="hexagon">
              <a:avLst/>
            </a:prstGeom>
            <a:grpFill/>
            <a:ln w="38100">
              <a:solidFill>
                <a:srgbClr val="63666A"/>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86690" tIns="93345" rIns="210526" bIns="93345" numCol="1" spcCol="1270" rtlCol="0" anchor="ctr" anchorCtr="0">
              <a:noAutofit/>
            </a:bodyPr>
            <a:lstStyle/>
            <a:p>
              <a:pPr algn="ctr" defTabSz="1555750">
                <a:lnSpc>
                  <a:spcPct val="90000"/>
                </a:lnSpc>
                <a:spcBef>
                  <a:spcPct val="0"/>
                </a:spcBef>
                <a:spcAft>
                  <a:spcPct val="35000"/>
                </a:spcAft>
              </a:pPr>
              <a:endParaRPr lang="en-US" sz="900" dirty="0">
                <a:solidFill>
                  <a:srgbClr val="FFFFFF"/>
                </a:solidFill>
              </a:endParaRPr>
            </a:p>
          </p:txBody>
        </p:sp>
        <p:sp>
          <p:nvSpPr>
            <p:cNvPr id="6" name="Hexagon 5"/>
            <p:cNvSpPr/>
            <p:nvPr/>
          </p:nvSpPr>
          <p:spPr>
            <a:xfrm>
              <a:off x="3922405" y="1859463"/>
              <a:ext cx="789368" cy="680488"/>
            </a:xfrm>
            <a:prstGeom prst="hexagon">
              <a:avLst/>
            </a:prstGeom>
            <a:grpFill/>
            <a:ln w="38100">
              <a:noFill/>
            </a:ln>
          </p:spPr>
          <p:style>
            <a:lnRef idx="2">
              <a:schemeClr val="accent6"/>
            </a:lnRef>
            <a:fillRef idx="1">
              <a:schemeClr val="lt1"/>
            </a:fillRef>
            <a:effectRef idx="0">
              <a:schemeClr val="accent6"/>
            </a:effectRef>
            <a:fontRef idx="minor">
              <a:schemeClr val="dk1"/>
            </a:fontRef>
          </p:style>
          <p:txBody>
            <a:bodyPr spcFirstLastPara="0" vert="horz" wrap="square" lIns="186690" tIns="93345" rIns="210526" bIns="93345" numCol="1" spcCol="1270" rtlCol="0" anchor="ctr" anchorCtr="0">
              <a:noAutofit/>
            </a:bodyPr>
            <a:lstStyle/>
            <a:p>
              <a:pPr algn="ctr" defTabSz="1555750">
                <a:lnSpc>
                  <a:spcPct val="90000"/>
                </a:lnSpc>
                <a:spcBef>
                  <a:spcPct val="0"/>
                </a:spcBef>
                <a:spcAft>
                  <a:spcPct val="35000"/>
                </a:spcAft>
              </a:pPr>
              <a:endParaRPr lang="en-US" sz="900" dirty="0">
                <a:solidFill>
                  <a:srgbClr val="63666A"/>
                </a:solidFill>
              </a:endParaRPr>
            </a:p>
          </p:txBody>
        </p:sp>
        <p:sp>
          <p:nvSpPr>
            <p:cNvPr id="7" name="Hexagon 6"/>
            <p:cNvSpPr/>
            <p:nvPr/>
          </p:nvSpPr>
          <p:spPr>
            <a:xfrm>
              <a:off x="3248698" y="2969447"/>
              <a:ext cx="789368" cy="680488"/>
            </a:xfrm>
            <a:prstGeom prst="hexagon">
              <a:avLst/>
            </a:prstGeom>
            <a:grpFill/>
            <a:ln w="38100">
              <a:noFill/>
            </a:ln>
          </p:spPr>
          <p:style>
            <a:lnRef idx="2">
              <a:schemeClr val="accent6"/>
            </a:lnRef>
            <a:fillRef idx="1">
              <a:schemeClr val="lt1"/>
            </a:fillRef>
            <a:effectRef idx="0">
              <a:schemeClr val="accent6"/>
            </a:effectRef>
            <a:fontRef idx="minor">
              <a:schemeClr val="dk1"/>
            </a:fontRef>
          </p:style>
          <p:txBody>
            <a:bodyPr spcFirstLastPara="0" vert="horz" wrap="square" lIns="186690" tIns="93345" rIns="210526" bIns="93345" numCol="1" spcCol="1270" rtlCol="0" anchor="ctr" anchorCtr="0">
              <a:noAutofit/>
            </a:bodyPr>
            <a:lstStyle/>
            <a:p>
              <a:pPr algn="ctr" defTabSz="1555750">
                <a:lnSpc>
                  <a:spcPct val="90000"/>
                </a:lnSpc>
                <a:spcBef>
                  <a:spcPct val="0"/>
                </a:spcBef>
                <a:spcAft>
                  <a:spcPct val="35000"/>
                </a:spcAft>
              </a:pPr>
              <a:endParaRPr lang="en-US" sz="900" dirty="0">
                <a:solidFill>
                  <a:srgbClr val="63666A"/>
                </a:solidFill>
              </a:endParaRPr>
            </a:p>
          </p:txBody>
        </p:sp>
        <p:sp>
          <p:nvSpPr>
            <p:cNvPr id="8" name="Hexagon 7"/>
            <p:cNvSpPr/>
            <p:nvPr/>
          </p:nvSpPr>
          <p:spPr>
            <a:xfrm>
              <a:off x="3920708" y="2605718"/>
              <a:ext cx="789368" cy="680488"/>
            </a:xfrm>
            <a:prstGeom prst="hexagon">
              <a:avLst/>
            </a:prstGeom>
            <a:grpFill/>
            <a:ln w="38100">
              <a:noFill/>
            </a:ln>
          </p:spPr>
          <p:style>
            <a:lnRef idx="2">
              <a:schemeClr val="accent6"/>
            </a:lnRef>
            <a:fillRef idx="1">
              <a:schemeClr val="lt1"/>
            </a:fillRef>
            <a:effectRef idx="0">
              <a:schemeClr val="accent6"/>
            </a:effectRef>
            <a:fontRef idx="minor">
              <a:schemeClr val="dk1"/>
            </a:fontRef>
          </p:style>
          <p:txBody>
            <a:bodyPr spcFirstLastPara="0" vert="horz" wrap="square" lIns="186690" tIns="93345" rIns="210526" bIns="93345" numCol="1" spcCol="1270" rtlCol="0" anchor="ctr" anchorCtr="0">
              <a:noAutofit/>
            </a:bodyPr>
            <a:lstStyle/>
            <a:p>
              <a:pPr algn="ctr" defTabSz="1555750">
                <a:lnSpc>
                  <a:spcPct val="90000"/>
                </a:lnSpc>
                <a:spcBef>
                  <a:spcPct val="0"/>
                </a:spcBef>
                <a:spcAft>
                  <a:spcPct val="35000"/>
                </a:spcAft>
              </a:pPr>
              <a:endParaRPr lang="en-US" sz="900" dirty="0">
                <a:solidFill>
                  <a:srgbClr val="63666A"/>
                </a:solidFill>
              </a:endParaRPr>
            </a:p>
          </p:txBody>
        </p:sp>
        <p:sp>
          <p:nvSpPr>
            <p:cNvPr id="11" name="Hexagon 10"/>
            <p:cNvSpPr/>
            <p:nvPr/>
          </p:nvSpPr>
          <p:spPr>
            <a:xfrm>
              <a:off x="2569233" y="2592855"/>
              <a:ext cx="789368" cy="680488"/>
            </a:xfrm>
            <a:prstGeom prst="hexagon">
              <a:avLst/>
            </a:prstGeom>
            <a:grpFill/>
            <a:ln w="38100">
              <a:noFill/>
            </a:ln>
          </p:spPr>
          <p:style>
            <a:lnRef idx="2">
              <a:schemeClr val="accent6"/>
            </a:lnRef>
            <a:fillRef idx="1">
              <a:schemeClr val="lt1"/>
            </a:fillRef>
            <a:effectRef idx="0">
              <a:schemeClr val="accent6"/>
            </a:effectRef>
            <a:fontRef idx="minor">
              <a:schemeClr val="dk1"/>
            </a:fontRef>
          </p:style>
          <p:txBody>
            <a:bodyPr spcFirstLastPara="0" vert="horz" wrap="square" lIns="186690" tIns="93345" rIns="210526" bIns="93345" numCol="1" spcCol="1270" rtlCol="0" anchor="ctr" anchorCtr="0">
              <a:noAutofit/>
            </a:bodyPr>
            <a:lstStyle/>
            <a:p>
              <a:pPr algn="ctr" defTabSz="1555750">
                <a:lnSpc>
                  <a:spcPct val="90000"/>
                </a:lnSpc>
                <a:spcBef>
                  <a:spcPct val="0"/>
                </a:spcBef>
                <a:spcAft>
                  <a:spcPct val="35000"/>
                </a:spcAft>
              </a:pPr>
              <a:endParaRPr lang="en-US" sz="900" dirty="0">
                <a:solidFill>
                  <a:srgbClr val="0D776E"/>
                </a:solidFill>
              </a:endParaRPr>
            </a:p>
          </p:txBody>
        </p:sp>
        <p:sp>
          <p:nvSpPr>
            <p:cNvPr id="13" name="Hexagon 12"/>
            <p:cNvSpPr/>
            <p:nvPr/>
          </p:nvSpPr>
          <p:spPr>
            <a:xfrm>
              <a:off x="3248698" y="1491971"/>
              <a:ext cx="789368" cy="680488"/>
            </a:xfrm>
            <a:prstGeom prst="hexagon">
              <a:avLst/>
            </a:prstGeom>
            <a:grpFill/>
            <a:ln w="38100">
              <a:noFill/>
            </a:ln>
          </p:spPr>
          <p:style>
            <a:lnRef idx="2">
              <a:schemeClr val="accent6"/>
            </a:lnRef>
            <a:fillRef idx="1">
              <a:schemeClr val="lt1"/>
            </a:fillRef>
            <a:effectRef idx="0">
              <a:schemeClr val="accent6"/>
            </a:effectRef>
            <a:fontRef idx="minor">
              <a:schemeClr val="dk1"/>
            </a:fontRef>
          </p:style>
          <p:txBody>
            <a:bodyPr spcFirstLastPara="0" vert="horz" wrap="square" lIns="186690" tIns="93345" rIns="210526" bIns="93345" numCol="1" spcCol="1270" rtlCol="0" anchor="ctr" anchorCtr="0">
              <a:noAutofit/>
            </a:bodyPr>
            <a:lstStyle/>
            <a:p>
              <a:pPr algn="ctr" defTabSz="1555750">
                <a:lnSpc>
                  <a:spcPct val="90000"/>
                </a:lnSpc>
                <a:spcBef>
                  <a:spcPct val="0"/>
                </a:spcBef>
                <a:spcAft>
                  <a:spcPct val="35000"/>
                </a:spcAft>
              </a:pPr>
              <a:endParaRPr lang="en-US" sz="900" dirty="0">
                <a:solidFill>
                  <a:srgbClr val="63666A"/>
                </a:solidFill>
              </a:endParaRPr>
            </a:p>
          </p:txBody>
        </p:sp>
        <p:pic>
          <p:nvPicPr>
            <p:cNvPr id="24" name="Picture 23"/>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3359781" y="2240641"/>
              <a:ext cx="567199" cy="644336"/>
            </a:xfrm>
            <a:prstGeom prst="rect">
              <a:avLst/>
            </a:prstGeom>
            <a:grpFill/>
          </p:spPr>
        </p:pic>
        <p:sp>
          <p:nvSpPr>
            <p:cNvPr id="25" name="TextBox 40"/>
            <p:cNvSpPr txBox="1">
              <a:spLocks noChangeArrowheads="1"/>
            </p:cNvSpPr>
            <p:nvPr/>
          </p:nvSpPr>
          <p:spPr bwMode="auto">
            <a:xfrm>
              <a:off x="573192" y="1489678"/>
              <a:ext cx="1800299" cy="8108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Arial Unicode MS" pitchFamily="34" charset="-128"/>
                  <a:cs typeface="Arial Unicode MS" pitchFamily="34" charset="-128"/>
                </a:defRPr>
              </a:lvl1pPr>
              <a:lvl2pPr marL="742950" indent="-285750" eaLnBrk="0" hangingPunct="0">
                <a:defRPr sz="2000">
                  <a:solidFill>
                    <a:schemeClr val="tx1"/>
                  </a:solidFill>
                  <a:latin typeface="Arial" pitchFamily="34" charset="0"/>
                  <a:ea typeface="Arial Unicode MS" pitchFamily="34" charset="-128"/>
                  <a:cs typeface="Arial Unicode MS" pitchFamily="34" charset="-128"/>
                </a:defRPr>
              </a:lvl2pPr>
              <a:lvl3pPr marL="1143000" indent="-228600" eaLnBrk="0" hangingPunct="0">
                <a:defRPr sz="2000">
                  <a:solidFill>
                    <a:schemeClr val="tx1"/>
                  </a:solidFill>
                  <a:latin typeface="Arial" pitchFamily="34" charset="0"/>
                  <a:ea typeface="Arial Unicode MS" pitchFamily="34" charset="-128"/>
                  <a:cs typeface="Arial Unicode MS" pitchFamily="34" charset="-128"/>
                </a:defRPr>
              </a:lvl3pPr>
              <a:lvl4pPr marL="1600200" indent="-228600" eaLnBrk="0" hangingPunct="0">
                <a:defRPr sz="2000">
                  <a:solidFill>
                    <a:schemeClr val="tx1"/>
                  </a:solidFill>
                  <a:latin typeface="Arial" pitchFamily="34" charset="0"/>
                  <a:ea typeface="Arial Unicode MS" pitchFamily="34" charset="-128"/>
                  <a:cs typeface="Arial Unicode MS" pitchFamily="34" charset="-128"/>
                </a:defRPr>
              </a:lvl4pPr>
              <a:lvl5pPr marL="2057400" indent="-228600" eaLnBrk="0" hangingPunct="0">
                <a:defRPr sz="2000">
                  <a:solidFill>
                    <a:schemeClr val="tx1"/>
                  </a:solidFill>
                  <a:latin typeface="Arial" pitchFamily="34" charset="0"/>
                  <a:ea typeface="Arial Unicode MS" pitchFamily="34" charset="-128"/>
                  <a:cs typeface="Arial Unicode MS" pitchFamily="34" charset="-128"/>
                </a:defRPr>
              </a:lvl5pPr>
              <a:lvl6pPr marL="25146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6pPr>
              <a:lvl7pPr marL="29718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7pPr>
              <a:lvl8pPr marL="34290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8pPr>
              <a:lvl9pPr marL="38862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9pPr>
            </a:lstStyle>
            <a:p>
              <a:pPr defTabSz="914378" eaLnBrk="1" hangingPunct="1"/>
              <a:r>
                <a:rPr lang="en-US" sz="900" b="1" dirty="0">
                  <a:solidFill>
                    <a:srgbClr val="D45D00"/>
                  </a:solidFill>
                </a:rPr>
                <a:t>Security &amp; Scalability</a:t>
              </a:r>
            </a:p>
            <a:p>
              <a:pPr marL="171450" indent="-171450" defTabSz="914378" eaLnBrk="1" hangingPunct="1">
                <a:buFont typeface="Arial" panose="020B0604020202020204" pitchFamily="34" charset="0"/>
                <a:buChar char="•"/>
              </a:pPr>
              <a:r>
                <a:rPr lang="en-US" sz="900" dirty="0">
                  <a:solidFill>
                    <a:srgbClr val="63666A"/>
                  </a:solidFill>
                </a:rPr>
                <a:t>Robust Tenser flow algorithm  </a:t>
              </a:r>
            </a:p>
            <a:p>
              <a:pPr marL="171450" indent="-171450" defTabSz="914378" eaLnBrk="1" hangingPunct="1">
                <a:buFont typeface="Arial" panose="020B0604020202020204" pitchFamily="34" charset="0"/>
                <a:buChar char="•"/>
              </a:pPr>
              <a:r>
                <a:rPr lang="en-US" sz="900" dirty="0">
                  <a:solidFill>
                    <a:srgbClr val="63666A"/>
                  </a:solidFill>
                </a:rPr>
                <a:t>User-Validation at each data management layer</a:t>
              </a:r>
            </a:p>
          </p:txBody>
        </p:sp>
        <p:sp>
          <p:nvSpPr>
            <p:cNvPr id="26" name="TextBox 40"/>
            <p:cNvSpPr txBox="1">
              <a:spLocks noChangeArrowheads="1"/>
            </p:cNvSpPr>
            <p:nvPr/>
          </p:nvSpPr>
          <p:spPr bwMode="auto">
            <a:xfrm>
              <a:off x="5032860" y="1392872"/>
              <a:ext cx="2073870" cy="8108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Arial Unicode MS" pitchFamily="34" charset="-128"/>
                  <a:cs typeface="Arial Unicode MS" pitchFamily="34" charset="-128"/>
                </a:defRPr>
              </a:lvl1pPr>
              <a:lvl2pPr marL="742950" indent="-285750" eaLnBrk="0" hangingPunct="0">
                <a:defRPr sz="2000">
                  <a:solidFill>
                    <a:schemeClr val="tx1"/>
                  </a:solidFill>
                  <a:latin typeface="Arial" pitchFamily="34" charset="0"/>
                  <a:ea typeface="Arial Unicode MS" pitchFamily="34" charset="-128"/>
                  <a:cs typeface="Arial Unicode MS" pitchFamily="34" charset="-128"/>
                </a:defRPr>
              </a:lvl2pPr>
              <a:lvl3pPr marL="1143000" indent="-228600" eaLnBrk="0" hangingPunct="0">
                <a:defRPr sz="2000">
                  <a:solidFill>
                    <a:schemeClr val="tx1"/>
                  </a:solidFill>
                  <a:latin typeface="Arial" pitchFamily="34" charset="0"/>
                  <a:ea typeface="Arial Unicode MS" pitchFamily="34" charset="-128"/>
                  <a:cs typeface="Arial Unicode MS" pitchFamily="34" charset="-128"/>
                </a:defRPr>
              </a:lvl3pPr>
              <a:lvl4pPr marL="1600200" indent="-228600" eaLnBrk="0" hangingPunct="0">
                <a:defRPr sz="2000">
                  <a:solidFill>
                    <a:schemeClr val="tx1"/>
                  </a:solidFill>
                  <a:latin typeface="Arial" pitchFamily="34" charset="0"/>
                  <a:ea typeface="Arial Unicode MS" pitchFamily="34" charset="-128"/>
                  <a:cs typeface="Arial Unicode MS" pitchFamily="34" charset="-128"/>
                </a:defRPr>
              </a:lvl4pPr>
              <a:lvl5pPr marL="2057400" indent="-228600" eaLnBrk="0" hangingPunct="0">
                <a:defRPr sz="2000">
                  <a:solidFill>
                    <a:schemeClr val="tx1"/>
                  </a:solidFill>
                  <a:latin typeface="Arial" pitchFamily="34" charset="0"/>
                  <a:ea typeface="Arial Unicode MS" pitchFamily="34" charset="-128"/>
                  <a:cs typeface="Arial Unicode MS" pitchFamily="34" charset="-128"/>
                </a:defRPr>
              </a:lvl5pPr>
              <a:lvl6pPr marL="25146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6pPr>
              <a:lvl7pPr marL="29718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7pPr>
              <a:lvl8pPr marL="34290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8pPr>
              <a:lvl9pPr marL="38862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9pPr>
            </a:lstStyle>
            <a:p>
              <a:pPr defTabSz="914378" eaLnBrk="1" hangingPunct="1"/>
              <a:r>
                <a:rPr lang="en-US" sz="900" b="1" dirty="0">
                  <a:solidFill>
                    <a:srgbClr val="7F9000"/>
                  </a:solidFill>
                </a:rPr>
                <a:t>Live Data Processing </a:t>
              </a:r>
              <a:r>
                <a:rPr lang="en-US" sz="900" dirty="0">
                  <a:solidFill>
                    <a:srgbClr val="63666A"/>
                  </a:solidFill>
                </a:rPr>
                <a:t>:</a:t>
              </a:r>
            </a:p>
            <a:p>
              <a:pPr marL="171450" indent="-171450" defTabSz="914378" eaLnBrk="1" hangingPunct="1">
                <a:buFont typeface="Arial" panose="020B0604020202020204" pitchFamily="34" charset="0"/>
                <a:buChar char="•"/>
              </a:pPr>
              <a:r>
                <a:rPr lang="en-US" sz="900" dirty="0">
                  <a:solidFill>
                    <a:srgbClr val="63666A"/>
                  </a:solidFill>
                </a:rPr>
                <a:t>Face emotion analysis using Tenser flow</a:t>
              </a:r>
            </a:p>
            <a:p>
              <a:pPr marL="171450" indent="-171450" defTabSz="914378" eaLnBrk="1" hangingPunct="1">
                <a:buFont typeface="Arial" panose="020B0604020202020204" pitchFamily="34" charset="0"/>
                <a:buChar char="•"/>
              </a:pPr>
              <a:r>
                <a:rPr lang="en-US" sz="900" dirty="0">
                  <a:solidFill>
                    <a:srgbClr val="63666A"/>
                  </a:solidFill>
                </a:rPr>
                <a:t>Data Comparison</a:t>
              </a:r>
            </a:p>
            <a:p>
              <a:pPr marL="171450" indent="-171450" defTabSz="914378" eaLnBrk="1" hangingPunct="1">
                <a:buFont typeface="Arial" panose="020B0604020202020204" pitchFamily="34" charset="0"/>
                <a:buChar char="•"/>
              </a:pPr>
              <a:r>
                <a:rPr lang="en-US" sz="900" dirty="0">
                  <a:solidFill>
                    <a:srgbClr val="63666A"/>
                  </a:solidFill>
                </a:rPr>
                <a:t>Automated Auditing</a:t>
              </a:r>
            </a:p>
          </p:txBody>
        </p:sp>
        <p:sp>
          <p:nvSpPr>
            <p:cNvPr id="28" name="TextBox 40"/>
            <p:cNvSpPr txBox="1">
              <a:spLocks noChangeArrowheads="1"/>
            </p:cNvSpPr>
            <p:nvPr/>
          </p:nvSpPr>
          <p:spPr bwMode="auto">
            <a:xfrm>
              <a:off x="2958990" y="3653643"/>
              <a:ext cx="1791187" cy="9233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Arial Unicode MS" pitchFamily="34" charset="-128"/>
                  <a:cs typeface="Arial Unicode MS" pitchFamily="34" charset="-128"/>
                </a:defRPr>
              </a:lvl1pPr>
              <a:lvl2pPr marL="742950" indent="-285750" eaLnBrk="0" hangingPunct="0">
                <a:defRPr sz="2000">
                  <a:solidFill>
                    <a:schemeClr val="tx1"/>
                  </a:solidFill>
                  <a:latin typeface="Arial" pitchFamily="34" charset="0"/>
                  <a:ea typeface="Arial Unicode MS" pitchFamily="34" charset="-128"/>
                  <a:cs typeface="Arial Unicode MS" pitchFamily="34" charset="-128"/>
                </a:defRPr>
              </a:lvl2pPr>
              <a:lvl3pPr marL="1143000" indent="-228600" eaLnBrk="0" hangingPunct="0">
                <a:defRPr sz="2000">
                  <a:solidFill>
                    <a:schemeClr val="tx1"/>
                  </a:solidFill>
                  <a:latin typeface="Arial" pitchFamily="34" charset="0"/>
                  <a:ea typeface="Arial Unicode MS" pitchFamily="34" charset="-128"/>
                  <a:cs typeface="Arial Unicode MS" pitchFamily="34" charset="-128"/>
                </a:defRPr>
              </a:lvl3pPr>
              <a:lvl4pPr marL="1600200" indent="-228600" eaLnBrk="0" hangingPunct="0">
                <a:defRPr sz="2000">
                  <a:solidFill>
                    <a:schemeClr val="tx1"/>
                  </a:solidFill>
                  <a:latin typeface="Arial" pitchFamily="34" charset="0"/>
                  <a:ea typeface="Arial Unicode MS" pitchFamily="34" charset="-128"/>
                  <a:cs typeface="Arial Unicode MS" pitchFamily="34" charset="-128"/>
                </a:defRPr>
              </a:lvl4pPr>
              <a:lvl5pPr marL="2057400" indent="-228600" eaLnBrk="0" hangingPunct="0">
                <a:defRPr sz="2000">
                  <a:solidFill>
                    <a:schemeClr val="tx1"/>
                  </a:solidFill>
                  <a:latin typeface="Arial" pitchFamily="34" charset="0"/>
                  <a:ea typeface="Arial Unicode MS" pitchFamily="34" charset="-128"/>
                  <a:cs typeface="Arial Unicode MS" pitchFamily="34" charset="-128"/>
                </a:defRPr>
              </a:lvl5pPr>
              <a:lvl6pPr marL="25146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6pPr>
              <a:lvl7pPr marL="29718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7pPr>
              <a:lvl8pPr marL="34290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8pPr>
              <a:lvl9pPr marL="38862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9pPr>
            </a:lstStyle>
            <a:p>
              <a:pPr defTabSz="914378" eaLnBrk="1" hangingPunct="1"/>
              <a:r>
                <a:rPr lang="en-US" sz="900" b="1" dirty="0">
                  <a:solidFill>
                    <a:srgbClr val="96172E"/>
                  </a:solidFill>
                </a:rPr>
                <a:t>Responsive Design</a:t>
              </a:r>
            </a:p>
            <a:p>
              <a:pPr marL="171450" indent="-171450" defTabSz="914378" eaLnBrk="1" hangingPunct="1">
                <a:buFont typeface="Arial" panose="020B0604020202020204" pitchFamily="34" charset="0"/>
                <a:buChar char="•"/>
              </a:pPr>
              <a:r>
                <a:rPr lang="en-US" sz="900" dirty="0">
                  <a:solidFill>
                    <a:srgbClr val="63666A"/>
                  </a:solidFill>
                </a:rPr>
                <a:t>Top-Down Drilling</a:t>
              </a:r>
            </a:p>
            <a:p>
              <a:pPr marL="171450" indent="-171450" defTabSz="914378" eaLnBrk="1" hangingPunct="1">
                <a:buFont typeface="Arial" panose="020B0604020202020204" pitchFamily="34" charset="0"/>
                <a:buChar char="•"/>
              </a:pPr>
              <a:r>
                <a:rPr lang="en-US" sz="900" dirty="0">
                  <a:solidFill>
                    <a:srgbClr val="63666A"/>
                  </a:solidFill>
                </a:rPr>
                <a:t>On-the-go filtering anywhere-everywhere</a:t>
              </a:r>
            </a:p>
            <a:p>
              <a:pPr marL="171450" indent="-171450" defTabSz="914378" eaLnBrk="1" hangingPunct="1">
                <a:buFont typeface="Arial" panose="020B0604020202020204" pitchFamily="34" charset="0"/>
                <a:buChar char="•"/>
              </a:pPr>
              <a:r>
                <a:rPr lang="en-US" sz="900" dirty="0">
                  <a:solidFill>
                    <a:srgbClr val="63666A"/>
                  </a:solidFill>
                </a:rPr>
                <a:t>Root-Cause Analysis</a:t>
              </a:r>
            </a:p>
            <a:p>
              <a:pPr marL="171450" indent="-171450" defTabSz="914378" eaLnBrk="1" hangingPunct="1">
                <a:buFont typeface="Arial" panose="020B0604020202020204" pitchFamily="34" charset="0"/>
                <a:buChar char="•"/>
              </a:pPr>
              <a:endParaRPr lang="en-US" sz="900" dirty="0">
                <a:solidFill>
                  <a:srgbClr val="63666A"/>
                </a:solidFill>
              </a:endParaRPr>
            </a:p>
          </p:txBody>
        </p:sp>
        <p:sp>
          <p:nvSpPr>
            <p:cNvPr id="29" name="TextBox 40"/>
            <p:cNvSpPr txBox="1">
              <a:spLocks noChangeArrowheads="1"/>
            </p:cNvSpPr>
            <p:nvPr/>
          </p:nvSpPr>
          <p:spPr bwMode="auto">
            <a:xfrm>
              <a:off x="501070" y="2725371"/>
              <a:ext cx="1835385" cy="18534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Arial Unicode MS" pitchFamily="34" charset="-128"/>
                  <a:cs typeface="Arial Unicode MS" pitchFamily="34" charset="-128"/>
                </a:defRPr>
              </a:lvl1pPr>
              <a:lvl2pPr marL="742950" indent="-285750" eaLnBrk="0" hangingPunct="0">
                <a:defRPr sz="2000">
                  <a:solidFill>
                    <a:schemeClr val="tx1"/>
                  </a:solidFill>
                  <a:latin typeface="Arial" pitchFamily="34" charset="0"/>
                  <a:ea typeface="Arial Unicode MS" pitchFamily="34" charset="-128"/>
                  <a:cs typeface="Arial Unicode MS" pitchFamily="34" charset="-128"/>
                </a:defRPr>
              </a:lvl2pPr>
              <a:lvl3pPr marL="1143000" indent="-228600" eaLnBrk="0" hangingPunct="0">
                <a:defRPr sz="2000">
                  <a:solidFill>
                    <a:schemeClr val="tx1"/>
                  </a:solidFill>
                  <a:latin typeface="Arial" pitchFamily="34" charset="0"/>
                  <a:ea typeface="Arial Unicode MS" pitchFamily="34" charset="-128"/>
                  <a:cs typeface="Arial Unicode MS" pitchFamily="34" charset="-128"/>
                </a:defRPr>
              </a:lvl3pPr>
              <a:lvl4pPr marL="1600200" indent="-228600" eaLnBrk="0" hangingPunct="0">
                <a:defRPr sz="2000">
                  <a:solidFill>
                    <a:schemeClr val="tx1"/>
                  </a:solidFill>
                  <a:latin typeface="Arial" pitchFamily="34" charset="0"/>
                  <a:ea typeface="Arial Unicode MS" pitchFamily="34" charset="-128"/>
                  <a:cs typeface="Arial Unicode MS" pitchFamily="34" charset="-128"/>
                </a:defRPr>
              </a:lvl4pPr>
              <a:lvl5pPr marL="2057400" indent="-228600" eaLnBrk="0" hangingPunct="0">
                <a:defRPr sz="2000">
                  <a:solidFill>
                    <a:schemeClr val="tx1"/>
                  </a:solidFill>
                  <a:latin typeface="Arial" pitchFamily="34" charset="0"/>
                  <a:ea typeface="Arial Unicode MS" pitchFamily="34" charset="-128"/>
                  <a:cs typeface="Arial Unicode MS" pitchFamily="34" charset="-128"/>
                </a:defRPr>
              </a:lvl5pPr>
              <a:lvl6pPr marL="25146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6pPr>
              <a:lvl7pPr marL="29718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7pPr>
              <a:lvl8pPr marL="34290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8pPr>
              <a:lvl9pPr marL="38862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9pPr>
            </a:lstStyle>
            <a:p>
              <a:pPr defTabSz="914378" eaLnBrk="1" hangingPunct="1"/>
              <a:r>
                <a:rPr lang="en-US" sz="900" b="1" dirty="0">
                  <a:solidFill>
                    <a:srgbClr val="0D776E"/>
                  </a:solidFill>
                </a:rPr>
                <a:t>Emotion Monitoring(Mobile and Webapp)</a:t>
              </a:r>
            </a:p>
            <a:p>
              <a:pPr marL="171450" indent="-171450" defTabSz="914378" eaLnBrk="1" hangingPunct="1">
                <a:buFont typeface="Arial" panose="020B0604020202020204" pitchFamily="34" charset="0"/>
                <a:buChar char="•"/>
              </a:pPr>
              <a:r>
                <a:rPr lang="en-US" sz="900" dirty="0">
                  <a:solidFill>
                    <a:srgbClr val="63666A"/>
                  </a:solidFill>
                </a:rPr>
                <a:t>Emotion live analysis</a:t>
              </a:r>
            </a:p>
            <a:p>
              <a:pPr marL="171450" indent="-171450" defTabSz="914378" eaLnBrk="1" hangingPunct="1">
                <a:buFont typeface="Arial" panose="020B0604020202020204" pitchFamily="34" charset="0"/>
                <a:buChar char="•"/>
              </a:pPr>
              <a:r>
                <a:rPr lang="en-US" sz="900" dirty="0">
                  <a:solidFill>
                    <a:srgbClr val="63666A"/>
                  </a:solidFill>
                </a:rPr>
                <a:t>Finding all the emotion ,and other details like age ,wearables for a patient</a:t>
              </a:r>
            </a:p>
            <a:p>
              <a:pPr marL="171450" indent="-171450" defTabSz="914378" eaLnBrk="1" hangingPunct="1">
                <a:buFont typeface="Arial" panose="020B0604020202020204" pitchFamily="34" charset="0"/>
                <a:buChar char="•"/>
              </a:pPr>
              <a:r>
                <a:rPr lang="en-US" sz="900" dirty="0">
                  <a:solidFill>
                    <a:srgbClr val="63666A"/>
                  </a:solidFill>
                </a:rPr>
                <a:t>Proper dashboard to monito patient health</a:t>
              </a:r>
            </a:p>
            <a:p>
              <a:pPr marL="171450" indent="-171450" defTabSz="914378" eaLnBrk="1" hangingPunct="1">
                <a:buFont typeface="Arial" panose="020B0604020202020204" pitchFamily="34" charset="0"/>
                <a:buChar char="•"/>
              </a:pPr>
              <a:r>
                <a:rPr lang="en-US" sz="900" dirty="0">
                  <a:solidFill>
                    <a:srgbClr val="63666A"/>
                  </a:solidFill>
                </a:rPr>
                <a:t>Historical health Data for analysis.</a:t>
              </a:r>
            </a:p>
            <a:p>
              <a:pPr marL="171450" indent="-171450" defTabSz="914378" eaLnBrk="1" hangingPunct="1">
                <a:buFont typeface="Arial" panose="020B0604020202020204" pitchFamily="34" charset="0"/>
                <a:buChar char="•"/>
              </a:pPr>
              <a:r>
                <a:rPr lang="en-US" sz="900" dirty="0">
                  <a:solidFill>
                    <a:srgbClr val="63666A"/>
                  </a:solidFill>
                </a:rPr>
                <a:t>Alert System for Emotions.</a:t>
              </a:r>
            </a:p>
          </p:txBody>
        </p:sp>
        <p:sp>
          <p:nvSpPr>
            <p:cNvPr id="30" name="TextBox 40"/>
            <p:cNvSpPr txBox="1">
              <a:spLocks noChangeArrowheads="1"/>
            </p:cNvSpPr>
            <p:nvPr/>
          </p:nvSpPr>
          <p:spPr bwMode="auto">
            <a:xfrm>
              <a:off x="5036327" y="2813748"/>
              <a:ext cx="1804004" cy="7848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Arial Unicode MS" pitchFamily="34" charset="-128"/>
                  <a:cs typeface="Arial Unicode MS" pitchFamily="34" charset="-128"/>
                </a:defRPr>
              </a:lvl1pPr>
              <a:lvl2pPr marL="742950" indent="-285750" eaLnBrk="0" hangingPunct="0">
                <a:defRPr sz="2000">
                  <a:solidFill>
                    <a:schemeClr val="tx1"/>
                  </a:solidFill>
                  <a:latin typeface="Arial" pitchFamily="34" charset="0"/>
                  <a:ea typeface="Arial Unicode MS" pitchFamily="34" charset="-128"/>
                  <a:cs typeface="Arial Unicode MS" pitchFamily="34" charset="-128"/>
                </a:defRPr>
              </a:lvl2pPr>
              <a:lvl3pPr marL="1143000" indent="-228600" eaLnBrk="0" hangingPunct="0">
                <a:defRPr sz="2000">
                  <a:solidFill>
                    <a:schemeClr val="tx1"/>
                  </a:solidFill>
                  <a:latin typeface="Arial" pitchFamily="34" charset="0"/>
                  <a:ea typeface="Arial Unicode MS" pitchFamily="34" charset="-128"/>
                  <a:cs typeface="Arial Unicode MS" pitchFamily="34" charset="-128"/>
                </a:defRPr>
              </a:lvl3pPr>
              <a:lvl4pPr marL="1600200" indent="-228600" eaLnBrk="0" hangingPunct="0">
                <a:defRPr sz="2000">
                  <a:solidFill>
                    <a:schemeClr val="tx1"/>
                  </a:solidFill>
                  <a:latin typeface="Arial" pitchFamily="34" charset="0"/>
                  <a:ea typeface="Arial Unicode MS" pitchFamily="34" charset="-128"/>
                  <a:cs typeface="Arial Unicode MS" pitchFamily="34" charset="-128"/>
                </a:defRPr>
              </a:lvl4pPr>
              <a:lvl5pPr marL="2057400" indent="-228600" eaLnBrk="0" hangingPunct="0">
                <a:defRPr sz="2000">
                  <a:solidFill>
                    <a:schemeClr val="tx1"/>
                  </a:solidFill>
                  <a:latin typeface="Arial" pitchFamily="34" charset="0"/>
                  <a:ea typeface="Arial Unicode MS" pitchFamily="34" charset="-128"/>
                  <a:cs typeface="Arial Unicode MS" pitchFamily="34" charset="-128"/>
                </a:defRPr>
              </a:lvl5pPr>
              <a:lvl6pPr marL="25146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6pPr>
              <a:lvl7pPr marL="29718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7pPr>
              <a:lvl8pPr marL="34290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8pPr>
              <a:lvl9pPr marL="38862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9pPr>
            </a:lstStyle>
            <a:p>
              <a:pPr defTabSz="914378" eaLnBrk="1" hangingPunct="1"/>
              <a:r>
                <a:rPr lang="en-US" sz="900" b="1" dirty="0">
                  <a:solidFill>
                    <a:srgbClr val="D45D00"/>
                  </a:solidFill>
                </a:rPr>
                <a:t>Quality Management</a:t>
              </a:r>
            </a:p>
            <a:p>
              <a:pPr marL="171450" indent="-171450" defTabSz="914378" eaLnBrk="1" hangingPunct="1">
                <a:buFont typeface="Arial" panose="020B0604020202020204" pitchFamily="34" charset="0"/>
                <a:buChar char="•"/>
              </a:pPr>
              <a:r>
                <a:rPr lang="en-US" sz="900" dirty="0">
                  <a:solidFill>
                    <a:srgbClr val="63666A"/>
                  </a:solidFill>
                </a:rPr>
                <a:t>Agent Performance Analysis</a:t>
              </a:r>
            </a:p>
            <a:p>
              <a:pPr marL="171450" indent="-171450" defTabSz="914378" eaLnBrk="1" hangingPunct="1">
                <a:buFont typeface="Arial" panose="020B0604020202020204" pitchFamily="34" charset="0"/>
                <a:buChar char="•"/>
              </a:pPr>
              <a:r>
                <a:rPr lang="en-US" sz="900" dirty="0">
                  <a:solidFill>
                    <a:srgbClr val="63666A"/>
                  </a:solidFill>
                </a:rPr>
                <a:t>Script Adherence</a:t>
              </a:r>
            </a:p>
            <a:p>
              <a:pPr marL="171450" indent="-171450" defTabSz="914378" eaLnBrk="1" hangingPunct="1">
                <a:buFont typeface="Arial" panose="020B0604020202020204" pitchFamily="34" charset="0"/>
                <a:buChar char="•"/>
              </a:pPr>
              <a:r>
                <a:rPr lang="en-US" sz="900" dirty="0">
                  <a:solidFill>
                    <a:srgbClr val="63666A"/>
                  </a:solidFill>
                </a:rPr>
                <a:t>Supervisor Performance Analysis</a:t>
              </a:r>
            </a:p>
          </p:txBody>
        </p:sp>
        <p:sp>
          <p:nvSpPr>
            <p:cNvPr id="53" name="TextBox 40"/>
            <p:cNvSpPr txBox="1">
              <a:spLocks noChangeArrowheads="1"/>
            </p:cNvSpPr>
            <p:nvPr/>
          </p:nvSpPr>
          <p:spPr bwMode="auto">
            <a:xfrm>
              <a:off x="2296783" y="844521"/>
              <a:ext cx="2339017" cy="63712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itchFamily="34" charset="0"/>
                  <a:ea typeface="Arial Unicode MS" pitchFamily="34" charset="-128"/>
                  <a:cs typeface="Arial Unicode MS" pitchFamily="34" charset="-128"/>
                </a:defRPr>
              </a:lvl1pPr>
              <a:lvl2pPr marL="742950" indent="-285750" eaLnBrk="0" hangingPunct="0">
                <a:defRPr sz="2000">
                  <a:solidFill>
                    <a:schemeClr val="tx1"/>
                  </a:solidFill>
                  <a:latin typeface="Arial" pitchFamily="34" charset="0"/>
                  <a:ea typeface="Arial Unicode MS" pitchFamily="34" charset="-128"/>
                  <a:cs typeface="Arial Unicode MS" pitchFamily="34" charset="-128"/>
                </a:defRPr>
              </a:lvl2pPr>
              <a:lvl3pPr marL="1143000" indent="-228600" eaLnBrk="0" hangingPunct="0">
                <a:defRPr sz="2000">
                  <a:solidFill>
                    <a:schemeClr val="tx1"/>
                  </a:solidFill>
                  <a:latin typeface="Arial" pitchFamily="34" charset="0"/>
                  <a:ea typeface="Arial Unicode MS" pitchFamily="34" charset="-128"/>
                  <a:cs typeface="Arial Unicode MS" pitchFamily="34" charset="-128"/>
                </a:defRPr>
              </a:lvl3pPr>
              <a:lvl4pPr marL="1600200" indent="-228600" eaLnBrk="0" hangingPunct="0">
                <a:defRPr sz="2000">
                  <a:solidFill>
                    <a:schemeClr val="tx1"/>
                  </a:solidFill>
                  <a:latin typeface="Arial" pitchFamily="34" charset="0"/>
                  <a:ea typeface="Arial Unicode MS" pitchFamily="34" charset="-128"/>
                  <a:cs typeface="Arial Unicode MS" pitchFamily="34" charset="-128"/>
                </a:defRPr>
              </a:lvl4pPr>
              <a:lvl5pPr marL="2057400" indent="-228600" eaLnBrk="0" hangingPunct="0">
                <a:defRPr sz="2000">
                  <a:solidFill>
                    <a:schemeClr val="tx1"/>
                  </a:solidFill>
                  <a:latin typeface="Arial" pitchFamily="34" charset="0"/>
                  <a:ea typeface="Arial Unicode MS" pitchFamily="34" charset="-128"/>
                  <a:cs typeface="Arial Unicode MS" pitchFamily="34" charset="-128"/>
                </a:defRPr>
              </a:lvl5pPr>
              <a:lvl6pPr marL="25146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6pPr>
              <a:lvl7pPr marL="29718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7pPr>
              <a:lvl8pPr marL="34290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8pPr>
              <a:lvl9pPr marL="3886200" indent="-228600" eaLnBrk="0" fontAlgn="base" hangingPunct="0">
                <a:lnSpc>
                  <a:spcPct val="95000"/>
                </a:lnSpc>
                <a:spcBef>
                  <a:spcPct val="0"/>
                </a:spcBef>
                <a:spcAft>
                  <a:spcPct val="35000"/>
                </a:spcAft>
                <a:buClr>
                  <a:schemeClr val="accent1"/>
                </a:buClr>
                <a:buChar char="•"/>
                <a:defRPr sz="2000">
                  <a:solidFill>
                    <a:schemeClr val="tx1"/>
                  </a:solidFill>
                  <a:latin typeface="Arial" pitchFamily="34" charset="0"/>
                  <a:ea typeface="Arial Unicode MS" pitchFamily="34" charset="-128"/>
                  <a:cs typeface="Arial Unicode MS" pitchFamily="34" charset="-128"/>
                </a:defRPr>
              </a:lvl9pPr>
            </a:lstStyle>
            <a:p>
              <a:pPr defTabSz="914378" eaLnBrk="1" hangingPunct="1"/>
              <a:r>
                <a:rPr lang="en-US" sz="900" b="1" dirty="0">
                  <a:solidFill>
                    <a:srgbClr val="D19000"/>
                  </a:solidFill>
                </a:rPr>
                <a:t>IOT Service</a:t>
              </a:r>
            </a:p>
            <a:p>
              <a:pPr marL="171450" indent="-171450" defTabSz="914378" eaLnBrk="1" hangingPunct="1">
                <a:buFont typeface="Arial" panose="020B0604020202020204" pitchFamily="34" charset="0"/>
                <a:buChar char="•"/>
              </a:pPr>
              <a:r>
                <a:rPr lang="en-US" sz="900" dirty="0">
                  <a:solidFill>
                    <a:srgbClr val="63666A"/>
                  </a:solidFill>
                </a:rPr>
                <a:t>Real time data movement from device to server.</a:t>
              </a:r>
            </a:p>
          </p:txBody>
        </p:sp>
        <p:sp>
          <p:nvSpPr>
            <p:cNvPr id="55" name="Hexagon 54"/>
            <p:cNvSpPr/>
            <p:nvPr/>
          </p:nvSpPr>
          <p:spPr>
            <a:xfrm>
              <a:off x="2572885" y="1858484"/>
              <a:ext cx="789368" cy="680488"/>
            </a:xfrm>
            <a:prstGeom prst="hexagon">
              <a:avLst/>
            </a:prstGeom>
            <a:grpFill/>
            <a:ln w="38100">
              <a:noFill/>
            </a:ln>
          </p:spPr>
          <p:style>
            <a:lnRef idx="2">
              <a:schemeClr val="accent6"/>
            </a:lnRef>
            <a:fillRef idx="1">
              <a:schemeClr val="lt1"/>
            </a:fillRef>
            <a:effectRef idx="0">
              <a:schemeClr val="accent6"/>
            </a:effectRef>
            <a:fontRef idx="minor">
              <a:schemeClr val="dk1"/>
            </a:fontRef>
          </p:style>
          <p:txBody>
            <a:bodyPr spcFirstLastPara="0" vert="horz" wrap="square" lIns="186690" tIns="93345" rIns="210526" bIns="93345" numCol="1" spcCol="1270" rtlCol="0" anchor="ctr" anchorCtr="0">
              <a:noAutofit/>
            </a:bodyPr>
            <a:lstStyle/>
            <a:p>
              <a:pPr algn="ctr" defTabSz="1555750">
                <a:lnSpc>
                  <a:spcPct val="90000"/>
                </a:lnSpc>
                <a:spcBef>
                  <a:spcPct val="0"/>
                </a:spcBef>
                <a:spcAft>
                  <a:spcPct val="35000"/>
                </a:spcAft>
              </a:pPr>
              <a:endParaRPr lang="en-US" sz="900" dirty="0">
                <a:solidFill>
                  <a:srgbClr val="63666A"/>
                </a:solidFill>
              </a:endParaRPr>
            </a:p>
          </p:txBody>
        </p:sp>
        <p:pic>
          <p:nvPicPr>
            <p:cNvPr id="58" name="Picture 12" descr="Image result for voice to text clipart"/>
            <p:cNvPicPr>
              <a:picLocks noChangeAspect="1" noChangeArrowheads="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3421659" y="1621902"/>
              <a:ext cx="443441" cy="443441"/>
            </a:xfrm>
            <a:prstGeom prst="rect">
              <a:avLst/>
            </a:prstGeom>
            <a:grpFill/>
          </p:spPr>
        </p:pic>
        <p:pic>
          <p:nvPicPr>
            <p:cNvPr id="59" name="Picture 10" descr="Image result for natural language processing clipart"/>
            <p:cNvPicPr>
              <a:picLocks noChangeAspect="1" noChangeArrowheads="1"/>
            </p:cNvPicPr>
            <p:nvPr/>
          </p:nvPicPr>
          <p:blipFill>
            <a:blip r:embed="rId6" cstate="print">
              <a:biLevel thresh="75000"/>
              <a:extLst>
                <a:ext uri="{BEBA8EAE-BF5A-486C-A8C5-ECC9F3942E4B}">
                  <a14:imgProps xmlns:a14="http://schemas.microsoft.com/office/drawing/2010/main">
                    <a14:imgLayer r:embed="rId7">
                      <a14:imgEffect>
                        <a14:backgroundRemoval t="0" b="100000" l="10000" r="90000">
                          <a14:foregroundMark x1="71765" y1="22680" x2="78824" y2="42268"/>
                          <a14:backgroundMark x1="33529" y1="56701" x2="33529" y2="56701"/>
                          <a14:backgroundMark x1="45294" y1="56701" x2="45294" y2="56701"/>
                          <a14:backgroundMark x1="56471" y1="53608" x2="56471" y2="53608"/>
                        </a14:backgroundRemoval>
                      </a14:imgEffect>
                    </a14:imgLayer>
                  </a14:imgProps>
                </a:ext>
                <a:ext uri="{28A0092B-C50C-407E-A947-70E740481C1C}">
                  <a14:useLocalDpi xmlns:a14="http://schemas.microsoft.com/office/drawing/2010/main" val="0"/>
                </a:ext>
              </a:extLst>
            </a:blip>
            <a:srcRect/>
            <a:stretch>
              <a:fillRect/>
            </a:stretch>
          </p:blipFill>
          <p:spPr bwMode="auto">
            <a:xfrm>
              <a:off x="3964763" y="1999182"/>
              <a:ext cx="704649" cy="401045"/>
            </a:xfrm>
            <a:prstGeom prst="rect">
              <a:avLst/>
            </a:prstGeom>
            <a:grpFill/>
          </p:spPr>
        </p:pic>
        <p:pic>
          <p:nvPicPr>
            <p:cNvPr id="1043" name="Picture 19"/>
            <p:cNvPicPr>
              <a:picLocks noChangeAspect="1" noChangeArrowheads="1"/>
            </p:cNvPicPr>
            <p:nvPr/>
          </p:nvPicPr>
          <p:blipFill>
            <a:blip r:embed="rId8" cstate="print">
              <a:biLevel thresh="75000"/>
              <a:extLst>
                <a:ext uri="{BEBA8EAE-BF5A-486C-A8C5-ECC9F3942E4B}">
                  <a14:imgProps xmlns:a14="http://schemas.microsoft.com/office/drawing/2010/main">
                    <a14:imgLayer r:embed="rId9">
                      <a14:imgEffect>
                        <a14:backgroundRemoval t="10667" b="89778" l="5778" r="93333">
                          <a14:foregroundMark x1="54667" y1="44444" x2="69333" y2="44444"/>
                          <a14:foregroundMark x1="43556" y1="32889" x2="72000" y2="32444"/>
                          <a14:foregroundMark x1="45778" y1="58667" x2="45778" y2="58667"/>
                          <a14:foregroundMark x1="56889" y1="58222" x2="56889" y2="58222"/>
                          <a14:foregroundMark x1="68444" y1="59111" x2="68444" y2="59111"/>
                          <a14:foregroundMark x1="15111" y1="51111" x2="26222" y2="51111"/>
                          <a14:foregroundMark x1="16000" y1="57333" x2="16000" y2="57333"/>
                          <a14:foregroundMark x1="24889" y1="59556" x2="24889" y2="59556"/>
                          <a14:foregroundMark x1="28444" y1="67111" x2="28444" y2="67111"/>
                          <a14:foregroundMark x1="20889" y1="67111" x2="20889" y2="67111"/>
                          <a14:foregroundMark x1="14222" y1="67111" x2="14222" y2="67111"/>
                          <a14:foregroundMark x1="29333" y1="78667" x2="29333" y2="78667"/>
                          <a14:foregroundMark x1="37778" y1="43111" x2="37778" y2="43111"/>
                          <a14:backgroundMark x1="79111" y1="62222" x2="79111" y2="62222"/>
                          <a14:backgroundMark x1="83111" y1="60444" x2="83556" y2="28000"/>
                          <a14:backgroundMark x1="37778" y1="38667" x2="72000" y2="38667"/>
                          <a14:backgroundMark x1="39111" y1="64444" x2="60444" y2="64444"/>
                          <a14:backgroundMark x1="15556" y1="44444" x2="28444" y2="45333"/>
                          <a14:backgroundMark x1="15556" y1="72444" x2="26667" y2="71111"/>
                          <a14:backgroundMark x1="16444" y1="64000" x2="27111" y2="63111"/>
                          <a14:backgroundMark x1="44444" y1="40889" x2="44444" y2="47556"/>
                        </a14:backgroundRemoval>
                      </a14:imgEffect>
                    </a14:imgLayer>
                  </a14:imgProps>
                </a:ext>
                <a:ext uri="{28A0092B-C50C-407E-A947-70E740481C1C}">
                  <a14:useLocalDpi xmlns:a14="http://schemas.microsoft.com/office/drawing/2010/main" val="0"/>
                </a:ext>
              </a:extLst>
            </a:blip>
            <a:srcRect/>
            <a:stretch>
              <a:fillRect/>
            </a:stretch>
          </p:blipFill>
          <p:spPr bwMode="auto">
            <a:xfrm>
              <a:off x="3359042" y="3024662"/>
              <a:ext cx="573916" cy="573917"/>
            </a:xfrm>
            <a:prstGeom prst="rect">
              <a:avLst/>
            </a:prstGeom>
            <a:grpFill/>
            <a:ln>
              <a:noFill/>
            </a:ln>
            <a:extLst>
              <a:ext uri="{91240B29-F687-4F45-9708-019B960494DF}">
                <a14:hiddenLine xmlns:a14="http://schemas.microsoft.com/office/drawing/2010/main" w="9525">
                  <a:solidFill>
                    <a:schemeClr val="tx1"/>
                  </a:solidFill>
                  <a:miter lim="800000"/>
                  <a:headEnd/>
                  <a:tailEnd/>
                </a14:hiddenLine>
              </a:ext>
            </a:extLst>
          </p:spPr>
        </p:pic>
        <p:pic>
          <p:nvPicPr>
            <p:cNvPr id="1045" name="Picture 21" descr="Image result for operations analysis clipart"/>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ackgroundRemoval t="10000" b="90000" l="10000" r="90000">
                          <a14:foregroundMark x1="36928" y1="35294" x2="36928" y2="35294"/>
                          <a14:foregroundMark x1="42974" y1="44444" x2="42974" y2="44444"/>
                        </a14:backgroundRemoval>
                      </a14:imgEffect>
                    </a14:imgLayer>
                  </a14:imgProps>
                </a:ext>
                <a:ext uri="{28A0092B-C50C-407E-A947-70E740481C1C}">
                  <a14:useLocalDpi xmlns:a14="http://schemas.microsoft.com/office/drawing/2010/main" val="0"/>
                </a:ext>
              </a:extLst>
            </a:blip>
            <a:srcRect l="21249" t="28527" r="21796" b="27500"/>
            <a:stretch/>
          </p:blipFill>
          <p:spPr bwMode="auto">
            <a:xfrm>
              <a:off x="2692766" y="2726444"/>
              <a:ext cx="535336" cy="413310"/>
            </a:xfrm>
            <a:prstGeom prst="rect">
              <a:avLst/>
            </a:prstGeom>
            <a:grpFill/>
          </p:spPr>
        </p:pic>
        <p:pic>
          <p:nvPicPr>
            <p:cNvPr id="1047" name="Picture 23" descr="Image result for audit clipart"/>
            <p:cNvPicPr>
              <a:picLocks noChangeAspect="1" noChangeArrowheads="1"/>
            </p:cNvPicPr>
            <p:nvPr/>
          </p:nvPicPr>
          <p:blipFill>
            <a:blip r:embed="rId12" cstate="print">
              <a:biLevel thresh="75000"/>
              <a:extLst>
                <a:ext uri="{28A0092B-C50C-407E-A947-70E740481C1C}">
                  <a14:useLocalDpi xmlns:a14="http://schemas.microsoft.com/office/drawing/2010/main" val="0"/>
                </a:ext>
              </a:extLst>
            </a:blip>
            <a:srcRect/>
            <a:stretch>
              <a:fillRect/>
            </a:stretch>
          </p:blipFill>
          <p:spPr bwMode="auto">
            <a:xfrm>
              <a:off x="4090750" y="2683096"/>
              <a:ext cx="449282" cy="500006"/>
            </a:xfrm>
            <a:prstGeom prst="rect">
              <a:avLst/>
            </a:prstGeom>
            <a:grpFill/>
          </p:spPr>
        </p:pic>
      </p:grpSp>
      <p:sp>
        <p:nvSpPr>
          <p:cNvPr id="42" name="TextBox 40"/>
          <p:cNvSpPr txBox="1">
            <a:spLocks noChangeArrowheads="1"/>
          </p:cNvSpPr>
          <p:nvPr/>
        </p:nvSpPr>
        <p:spPr bwMode="auto">
          <a:xfrm>
            <a:off x="152400" y="732586"/>
            <a:ext cx="8915400" cy="717512"/>
          </a:xfrm>
          <a:prstGeom prst="rect">
            <a:avLst/>
          </a:prstGeom>
          <a:solidFill>
            <a:srgbClr val="B1B3B3">
              <a:alpha val="20000"/>
            </a:srgbClr>
          </a:solidFill>
          <a:ln w="12700" cap="flat" cmpd="sng" algn="ctr">
            <a:solidFill>
              <a:srgbClr val="55565A">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b="0" i="0" u="none" strike="noStrike" kern="0" cap="none" spc="0" normalizeH="0" baseline="0">
                <a:ln>
                  <a:noFill/>
                </a:ln>
                <a:solidFill>
                  <a:srgbClr val="FFFFFF"/>
                </a:solidFill>
                <a:effectLst/>
                <a:uLnTx/>
                <a:uFillTx/>
                <a:latin typeface="Arial" panose="020B0604020202020204"/>
              </a:defRPr>
            </a:lvl1pPr>
          </a:lstStyle>
          <a:p>
            <a:pPr algn="just"/>
            <a:r>
              <a:rPr lang="en-US" sz="1600" b="1" dirty="0">
                <a:solidFill>
                  <a:srgbClr val="63666A"/>
                </a:solidFill>
                <a:latin typeface="Calibri" panose="020F0502020204030204" pitchFamily="34" charset="0"/>
              </a:rPr>
              <a:t>A Next gen, Flexible, Scalable and robust Enterprise grade end to end </a:t>
            </a:r>
            <a:r>
              <a:rPr lang="en-US" sz="1600" b="1" dirty="0">
                <a:solidFill>
                  <a:schemeClr val="accent1"/>
                </a:solidFill>
                <a:latin typeface="Calibri" panose="020F0502020204030204" pitchFamily="34" charset="0"/>
              </a:rPr>
              <a:t>Remote Patient Care Healthcare Engine</a:t>
            </a:r>
            <a:r>
              <a:rPr lang="en-US" sz="1100" dirty="0">
                <a:solidFill>
                  <a:schemeClr val="tx1">
                    <a:lumMod val="50000"/>
                  </a:schemeClr>
                </a:solidFill>
              </a:rPr>
              <a:t>.</a:t>
            </a:r>
          </a:p>
        </p:txBody>
      </p:sp>
      <p:pic>
        <p:nvPicPr>
          <p:cNvPr id="46" name="Picture 4" descr="Remote patient monitoring using artificial intelligence - ScienceDirect">
            <a:extLst>
              <a:ext uri="{FF2B5EF4-FFF2-40B4-BE49-F238E27FC236}">
                <a16:creationId xmlns:a16="http://schemas.microsoft.com/office/drawing/2014/main" id="{2F41668C-0FA2-4ADB-A630-9FDDE446F6C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14136" y="2104450"/>
            <a:ext cx="3154195" cy="1680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470600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476" y="-6350"/>
            <a:ext cx="8486775" cy="805544"/>
          </a:xfrm>
        </p:spPr>
        <p:txBody>
          <a:bodyPr anchor="b">
            <a:normAutofit/>
          </a:bodyPr>
          <a:lstStyle/>
          <a:p>
            <a:r>
              <a:rPr lang="en-US" b="1" dirty="0"/>
              <a:t>Automated Patient Care Manager Architecture</a:t>
            </a:r>
            <a:endParaRPr lang="en-US" dirty="0"/>
          </a:p>
        </p:txBody>
      </p:sp>
      <p:sp>
        <p:nvSpPr>
          <p:cNvPr id="27" name="Content Placeholder 26">
            <a:extLst>
              <a:ext uri="{FF2B5EF4-FFF2-40B4-BE49-F238E27FC236}">
                <a16:creationId xmlns:a16="http://schemas.microsoft.com/office/drawing/2014/main" id="{52F3FC81-4420-4B85-B080-21F0902D236A}"/>
              </a:ext>
            </a:extLst>
          </p:cNvPr>
          <p:cNvSpPr>
            <a:spLocks noGrp="1"/>
          </p:cNvSpPr>
          <p:nvPr>
            <p:ph idx="1"/>
          </p:nvPr>
        </p:nvSpPr>
        <p:spPr>
          <a:xfrm>
            <a:off x="371476" y="1369218"/>
            <a:ext cx="8486775" cy="3259931"/>
          </a:xfrm>
        </p:spPr>
        <p:txBody>
          <a:bodyPr/>
          <a:lstStyle/>
          <a:p>
            <a:r>
              <a:rPr lang="en-US" dirty="0"/>
              <a:t>                                                                                             </a:t>
            </a:r>
            <a:endParaRPr lang="en-US" b="1" dirty="0"/>
          </a:p>
        </p:txBody>
      </p:sp>
      <p:sp>
        <p:nvSpPr>
          <p:cNvPr id="26" name="Footer Placeholder 4">
            <a:extLst>
              <a:ext uri="{FF2B5EF4-FFF2-40B4-BE49-F238E27FC236}">
                <a16:creationId xmlns:a16="http://schemas.microsoft.com/office/drawing/2014/main" id="{A0456AC5-A5E8-41AE-85E3-75E069A69D94}"/>
              </a:ext>
            </a:extLst>
          </p:cNvPr>
          <p:cNvSpPr>
            <a:spLocks noGrp="1"/>
          </p:cNvSpPr>
          <p:nvPr>
            <p:ph type="ftr" sz="quarter" idx="11"/>
          </p:nvPr>
        </p:nvSpPr>
        <p:spPr/>
        <p:txBody>
          <a:bodyPr/>
          <a:lstStyle/>
          <a:p>
            <a:pPr>
              <a:spcAft>
                <a:spcPts val="600"/>
              </a:spcAft>
            </a:pPr>
            <a:r>
              <a:rPr lang="en-US" dirty="0">
                <a:solidFill>
                  <a:srgbClr val="55565A">
                    <a:tint val="75000"/>
                  </a:srgbClr>
                </a:solidFill>
              </a:rPr>
              <a:t>Confidential property of Optum. Do not distribute or reproduce without express permission from Optum.</a:t>
            </a:r>
          </a:p>
        </p:txBody>
      </p:sp>
      <p:sp>
        <p:nvSpPr>
          <p:cNvPr id="4" name="Slide Number Placeholder 3"/>
          <p:cNvSpPr>
            <a:spLocks noGrp="1"/>
          </p:cNvSpPr>
          <p:nvPr>
            <p:ph type="sldNum" sz="quarter" idx="12"/>
          </p:nvPr>
        </p:nvSpPr>
        <p:spPr/>
        <p:txBody>
          <a:bodyPr anchor="ctr">
            <a:normAutofit/>
          </a:bodyPr>
          <a:lstStyle/>
          <a:p>
            <a:pPr>
              <a:spcAft>
                <a:spcPts val="600"/>
              </a:spcAft>
              <a:defRPr/>
            </a:pPr>
            <a:fld id="{CB5D9071-D5FC-4807-8836-CA3C2A3EF34E}" type="slidenum">
              <a:rPr lang="en-US" smtClean="0">
                <a:solidFill>
                  <a:srgbClr val="63666A"/>
                </a:solidFill>
              </a:rPr>
              <a:pPr>
                <a:spcAft>
                  <a:spcPts val="600"/>
                </a:spcAft>
                <a:defRPr/>
              </a:pPr>
              <a:t>5</a:t>
            </a:fld>
            <a:endParaRPr lang="en-US" dirty="0">
              <a:solidFill>
                <a:srgbClr val="63666A"/>
              </a:solidFill>
            </a:endParaRPr>
          </a:p>
        </p:txBody>
      </p:sp>
      <p:pic>
        <p:nvPicPr>
          <p:cNvPr id="19" name="Picture 18" descr="Diagram&#10;&#10;Description automatically generated">
            <a:extLst>
              <a:ext uri="{FF2B5EF4-FFF2-40B4-BE49-F238E27FC236}">
                <a16:creationId xmlns:a16="http://schemas.microsoft.com/office/drawing/2014/main" id="{BE16331F-35EE-4FF6-A227-9DDF053787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22041" y="1657350"/>
            <a:ext cx="4269559" cy="2971799"/>
          </a:xfrm>
          <a:prstGeom prst="rect">
            <a:avLst/>
          </a:prstGeom>
          <a:noFill/>
        </p:spPr>
      </p:pic>
      <p:sp>
        <p:nvSpPr>
          <p:cNvPr id="43" name="Content Placeholder 26">
            <a:extLst>
              <a:ext uri="{FF2B5EF4-FFF2-40B4-BE49-F238E27FC236}">
                <a16:creationId xmlns:a16="http://schemas.microsoft.com/office/drawing/2014/main" id="{351B9080-6D09-4CA6-ACDF-19A50539636E}"/>
              </a:ext>
            </a:extLst>
          </p:cNvPr>
          <p:cNvSpPr txBox="1">
            <a:spLocks/>
          </p:cNvSpPr>
          <p:nvPr/>
        </p:nvSpPr>
        <p:spPr bwMode="gray">
          <a:xfrm>
            <a:off x="371476" y="1352550"/>
            <a:ext cx="8486775" cy="3259931"/>
          </a:xfrm>
          <a:prstGeom prst="rect">
            <a:avLst/>
          </a:prstGeom>
        </p:spPr>
        <p:txBody>
          <a:bodyPr vert="horz" lIns="0" tIns="0" rIns="0" bIns="0" rtlCol="0">
            <a:noAutofit/>
          </a:bodyPr>
          <a:lstStyle>
            <a:lvl1pPr marL="0" indent="0" algn="l" defTabSz="685800" rtl="0" eaLnBrk="1" latinLnBrk="0" hangingPunct="1">
              <a:lnSpc>
                <a:spcPct val="95000"/>
              </a:lnSpc>
              <a:spcBef>
                <a:spcPts val="800"/>
              </a:spcBef>
              <a:spcAft>
                <a:spcPts val="450"/>
              </a:spcAft>
              <a:buFont typeface="Arial" panose="020B0604020202020204" pitchFamily="34" charset="0"/>
              <a:buChar char="​"/>
              <a:defRPr sz="1600" kern="1200">
                <a:solidFill>
                  <a:schemeClr val="tx2"/>
                </a:solidFill>
                <a:latin typeface="+mn-lt"/>
                <a:ea typeface="+mn-ea"/>
                <a:cs typeface="+mn-cs"/>
              </a:defRPr>
            </a:lvl1pPr>
            <a:lvl2pPr marL="230188" indent="-230188"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2pPr>
            <a:lvl3pPr marL="228600" indent="-228600" algn="l" defTabSz="685800" rtl="0" eaLnBrk="1" latinLnBrk="0" hangingPunct="1">
              <a:lnSpc>
                <a:spcPct val="95000"/>
              </a:lnSpc>
              <a:spcBef>
                <a:spcPts val="0"/>
              </a:spcBef>
              <a:spcAft>
                <a:spcPts val="450"/>
              </a:spcAft>
              <a:buClr>
                <a:schemeClr val="accent1"/>
              </a:buClr>
              <a:buFont typeface="Arial" panose="020B0604020202020204" pitchFamily="34" charset="0"/>
              <a:buChar char="​"/>
              <a:defRPr sz="1600" kern="1200">
                <a:solidFill>
                  <a:schemeClr val="tx1"/>
                </a:solidFill>
                <a:latin typeface="+mn-lt"/>
                <a:ea typeface="+mn-ea"/>
                <a:cs typeface="+mn-cs"/>
              </a:defRPr>
            </a:lvl3pPr>
            <a:lvl4pPr marL="398463" indent="-169863"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4pPr>
            <a:lvl5pPr marL="57150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5pPr>
            <a:lvl6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6pPr>
            <a:lvl7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7pPr>
            <a:lvl8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8pPr>
            <a:lvl9pPr marL="742950" indent="-171450" algn="l" defTabSz="685800" rtl="0" eaLnBrk="1" latinLnBrk="0" hangingPunct="1">
              <a:lnSpc>
                <a:spcPct val="95000"/>
              </a:lnSpc>
              <a:spcBef>
                <a:spcPts val="0"/>
              </a:spcBef>
              <a:spcAft>
                <a:spcPts val="450"/>
              </a:spcAft>
              <a:buFont typeface="Arial" panose="020B0604020202020204" pitchFamily="34" charset="0"/>
              <a:buChar char="−"/>
              <a:defRPr sz="1400" kern="1200">
                <a:solidFill>
                  <a:schemeClr val="tx1"/>
                </a:solidFill>
                <a:latin typeface="+mn-lt"/>
                <a:ea typeface="+mn-ea"/>
                <a:cs typeface="+mn-cs"/>
              </a:defRPr>
            </a:lvl9pPr>
          </a:lstStyle>
          <a:p>
            <a:pPr algn="ctr"/>
            <a:r>
              <a:rPr lang="en-US" dirty="0"/>
              <a:t>                                                                                    </a:t>
            </a:r>
            <a:r>
              <a:rPr lang="en-US" b="1" dirty="0"/>
              <a:t>Future Architecture</a:t>
            </a:r>
          </a:p>
        </p:txBody>
      </p:sp>
      <p:pic>
        <p:nvPicPr>
          <p:cNvPr id="44" name="Picture 43" descr="Diagram&#10;&#10;Description automatically generated">
            <a:extLst>
              <a:ext uri="{FF2B5EF4-FFF2-40B4-BE49-F238E27FC236}">
                <a16:creationId xmlns:a16="http://schemas.microsoft.com/office/drawing/2014/main" id="{D0448BEC-48F6-4FED-8D79-0E6498FBF3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5366" y="1645557"/>
            <a:ext cx="4269559" cy="3107532"/>
          </a:xfrm>
          <a:prstGeom prst="rect">
            <a:avLst/>
          </a:prstGeom>
          <a:noFill/>
        </p:spPr>
      </p:pic>
      <p:pic>
        <p:nvPicPr>
          <p:cNvPr id="1036" name="Picture 1035">
            <a:extLst>
              <a:ext uri="{FF2B5EF4-FFF2-40B4-BE49-F238E27FC236}">
                <a16:creationId xmlns:a16="http://schemas.microsoft.com/office/drawing/2014/main" id="{B01F9400-15EA-4E62-8EB4-BB1D589017C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58" t="3478" r="22414" b="68008"/>
          <a:stretch/>
        </p:blipFill>
        <p:spPr>
          <a:xfrm>
            <a:off x="285749" y="1689100"/>
            <a:ext cx="4183107" cy="2286000"/>
          </a:xfrm>
          <a:prstGeom prst="rect">
            <a:avLst/>
          </a:prstGeom>
        </p:spPr>
      </p:pic>
      <p:sp>
        <p:nvSpPr>
          <p:cNvPr id="11" name="TextBox 10">
            <a:extLst>
              <a:ext uri="{FF2B5EF4-FFF2-40B4-BE49-F238E27FC236}">
                <a16:creationId xmlns:a16="http://schemas.microsoft.com/office/drawing/2014/main" id="{545F6ED5-9FE8-4A04-A266-DE0CB3AFEA37}"/>
              </a:ext>
            </a:extLst>
          </p:cNvPr>
          <p:cNvSpPr txBox="1"/>
          <p:nvPr/>
        </p:nvSpPr>
        <p:spPr>
          <a:xfrm>
            <a:off x="1447800" y="1292893"/>
            <a:ext cx="2514600" cy="369332"/>
          </a:xfrm>
          <a:prstGeom prst="rect">
            <a:avLst/>
          </a:prstGeom>
          <a:noFill/>
        </p:spPr>
        <p:txBody>
          <a:bodyPr wrap="square">
            <a:spAutoFit/>
          </a:bodyPr>
          <a:lstStyle/>
          <a:p>
            <a:r>
              <a:rPr lang="en-US" b="1" dirty="0"/>
              <a:t>Current Architecture</a:t>
            </a:r>
            <a:endParaRPr lang="en-US" dirty="0"/>
          </a:p>
        </p:txBody>
      </p:sp>
    </p:spTree>
    <p:extLst>
      <p:ext uri="{BB962C8B-B14F-4D97-AF65-F5344CB8AC3E}">
        <p14:creationId xmlns:p14="http://schemas.microsoft.com/office/powerpoint/2010/main" val="18185994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a:extLst>
              <a:ext uri="{FF2B5EF4-FFF2-40B4-BE49-F238E27FC236}">
                <a16:creationId xmlns:a16="http://schemas.microsoft.com/office/drawing/2014/main" id="{0667AAE2-0919-42C7-A005-B5CD1C888B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587" r="-2" b="-2"/>
          <a:stretch/>
        </p:blipFill>
        <p:spPr bwMode="auto">
          <a:xfrm>
            <a:off x="382445" y="1371601"/>
            <a:ext cx="2832354" cy="3057525"/>
          </a:xfrm>
          <a:prstGeom prst="rect">
            <a:avLst/>
          </a:prstGeom>
          <a:solidFill>
            <a:srgbClr val="FFFFFF"/>
          </a:solidFill>
        </p:spPr>
      </p:pic>
      <p:sp>
        <p:nvSpPr>
          <p:cNvPr id="2" name="Title 1"/>
          <p:cNvSpPr>
            <a:spLocks noGrp="1"/>
          </p:cNvSpPr>
          <p:nvPr>
            <p:ph type="title"/>
          </p:nvPr>
        </p:nvSpPr>
        <p:spPr>
          <a:xfrm>
            <a:off x="371475" y="0"/>
            <a:ext cx="8486775" cy="805544"/>
          </a:xfrm>
        </p:spPr>
        <p:txBody>
          <a:bodyPr anchor="b">
            <a:normAutofit/>
          </a:bodyPr>
          <a:lstStyle/>
          <a:p>
            <a:r>
              <a:rPr lang="en-US" dirty="0"/>
              <a:t>Module-1 IOT Device (Simulator) Part-1 (Movement Detection)</a:t>
            </a:r>
          </a:p>
        </p:txBody>
      </p:sp>
      <p:sp>
        <p:nvSpPr>
          <p:cNvPr id="75" name="Footer Placeholder 3">
            <a:extLst>
              <a:ext uri="{FF2B5EF4-FFF2-40B4-BE49-F238E27FC236}">
                <a16:creationId xmlns:a16="http://schemas.microsoft.com/office/drawing/2014/main" id="{BD5FFD95-EE63-4693-A7D9-082F8097029D}"/>
              </a:ext>
            </a:extLst>
          </p:cNvPr>
          <p:cNvSpPr>
            <a:spLocks noGrp="1"/>
          </p:cNvSpPr>
          <p:nvPr>
            <p:ph type="ftr" sz="quarter" idx="11"/>
          </p:nvPr>
        </p:nvSpPr>
        <p:spPr>
          <a:xfrm>
            <a:off x="3100388" y="4917865"/>
            <a:ext cx="5314950" cy="273844"/>
          </a:xfrm>
        </p:spPr>
        <p:txBody>
          <a:bodyPr/>
          <a:lstStyle/>
          <a:p>
            <a:pPr>
              <a:spcAft>
                <a:spcPts val="600"/>
              </a:spcAft>
            </a:pPr>
            <a:r>
              <a:rPr lang="en-US" dirty="0">
                <a:solidFill>
                  <a:srgbClr val="55565A">
                    <a:tint val="75000"/>
                  </a:srgbClr>
                </a:solidFill>
              </a:rPr>
              <a:t>Confidential property of Optum. Do not distribute or reproduce without express permission from Optum.</a:t>
            </a:r>
          </a:p>
        </p:txBody>
      </p:sp>
      <p:sp>
        <p:nvSpPr>
          <p:cNvPr id="77" name="Slide Number Placeholder 4">
            <a:extLst>
              <a:ext uri="{FF2B5EF4-FFF2-40B4-BE49-F238E27FC236}">
                <a16:creationId xmlns:a16="http://schemas.microsoft.com/office/drawing/2014/main" id="{FBEFE760-E45A-42AC-AAD8-CFBD0F7D2DDD}"/>
              </a:ext>
            </a:extLst>
          </p:cNvPr>
          <p:cNvSpPr>
            <a:spLocks noGrp="1"/>
          </p:cNvSpPr>
          <p:nvPr>
            <p:ph type="sldNum" sz="quarter" idx="12"/>
          </p:nvPr>
        </p:nvSpPr>
        <p:spPr>
          <a:xfrm>
            <a:off x="8448675" y="4865238"/>
            <a:ext cx="406854" cy="273844"/>
          </a:xfrm>
        </p:spPr>
        <p:txBody>
          <a:bodyPr/>
          <a:lstStyle/>
          <a:p>
            <a:pPr>
              <a:spcAft>
                <a:spcPts val="600"/>
              </a:spcAft>
            </a:pPr>
            <a:fld id="{3310D8EA-3107-4873-B9AB-DD7D3E79053A}" type="slidenum">
              <a:rPr lang="en-US" smtClean="0">
                <a:solidFill>
                  <a:srgbClr val="55565A">
                    <a:tint val="75000"/>
                  </a:srgbClr>
                </a:solidFill>
              </a:rPr>
              <a:pPr>
                <a:spcAft>
                  <a:spcPts val="600"/>
                </a:spcAft>
              </a:pPr>
              <a:t>6</a:t>
            </a:fld>
            <a:endParaRPr lang="en-US" dirty="0">
              <a:solidFill>
                <a:srgbClr val="55565A">
                  <a:tint val="75000"/>
                </a:srgbClr>
              </a:solidFill>
            </a:endParaRPr>
          </a:p>
        </p:txBody>
      </p:sp>
      <p:sp>
        <p:nvSpPr>
          <p:cNvPr id="79" name="Text Placeholder 5">
            <a:extLst>
              <a:ext uri="{FF2B5EF4-FFF2-40B4-BE49-F238E27FC236}">
                <a16:creationId xmlns:a16="http://schemas.microsoft.com/office/drawing/2014/main" id="{82A3E2F8-031E-46AA-948A-31372A3CFC77}"/>
              </a:ext>
            </a:extLst>
          </p:cNvPr>
          <p:cNvSpPr>
            <a:spLocks noGrp="1"/>
          </p:cNvSpPr>
          <p:nvPr>
            <p:ph type="body" sz="quarter" idx="14"/>
          </p:nvPr>
        </p:nvSpPr>
        <p:spPr>
          <a:xfrm>
            <a:off x="1514942" y="4011100"/>
            <a:ext cx="1558019" cy="839144"/>
          </a:xfrm>
        </p:spPr>
        <p:txBody>
          <a:bodyPr/>
          <a:lstStyle/>
          <a:p>
            <a:r>
              <a:rPr lang="en-US" dirty="0"/>
              <a:t>Hand Movement Capture through IOT (Webcam)</a:t>
            </a:r>
          </a:p>
        </p:txBody>
      </p:sp>
      <p:pic>
        <p:nvPicPr>
          <p:cNvPr id="1030" name="Picture 6" descr="image">
            <a:extLst>
              <a:ext uri="{FF2B5EF4-FFF2-40B4-BE49-F238E27FC236}">
                <a16:creationId xmlns:a16="http://schemas.microsoft.com/office/drawing/2014/main" id="{CAA210F1-63CD-4E90-99BC-29EBAC2575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854" r="13354"/>
          <a:stretch/>
        </p:blipFill>
        <p:spPr bwMode="auto">
          <a:xfrm>
            <a:off x="3214799" y="1428750"/>
            <a:ext cx="2832354" cy="3000376"/>
          </a:xfrm>
          <a:prstGeom prst="rect">
            <a:avLst/>
          </a:prstGeom>
          <a:solidFill>
            <a:srgbClr val="FFFFFF"/>
          </a:solidFill>
        </p:spPr>
      </p:pic>
      <p:sp>
        <p:nvSpPr>
          <p:cNvPr id="81" name="Text Placeholder 7">
            <a:extLst>
              <a:ext uri="{FF2B5EF4-FFF2-40B4-BE49-F238E27FC236}">
                <a16:creationId xmlns:a16="http://schemas.microsoft.com/office/drawing/2014/main" id="{ADB03F00-ABD7-4799-9B52-68047609CBFA}"/>
              </a:ext>
            </a:extLst>
          </p:cNvPr>
          <p:cNvSpPr>
            <a:spLocks noGrp="1"/>
          </p:cNvSpPr>
          <p:nvPr>
            <p:ph type="body" sz="quarter" idx="24"/>
          </p:nvPr>
        </p:nvSpPr>
        <p:spPr>
          <a:xfrm>
            <a:off x="4367866" y="4011100"/>
            <a:ext cx="1558019" cy="839145"/>
          </a:xfrm>
        </p:spPr>
        <p:txBody>
          <a:bodyPr/>
          <a:lstStyle/>
          <a:p>
            <a:r>
              <a:rPr lang="en-US" dirty="0"/>
              <a:t>Posture Detection</a:t>
            </a:r>
          </a:p>
        </p:txBody>
      </p:sp>
      <p:pic>
        <p:nvPicPr>
          <p:cNvPr id="1026" name="Picture 2" descr="image">
            <a:extLst>
              <a:ext uri="{FF2B5EF4-FFF2-40B4-BE49-F238E27FC236}">
                <a16:creationId xmlns:a16="http://schemas.microsoft.com/office/drawing/2014/main" id="{09C841CA-F6FE-4F33-9D72-FE18E72EC9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141" r="16138" b="-3"/>
          <a:stretch/>
        </p:blipFill>
        <p:spPr bwMode="auto">
          <a:xfrm>
            <a:off x="6047153" y="1371601"/>
            <a:ext cx="2832354" cy="3038475"/>
          </a:xfrm>
          <a:prstGeom prst="rect">
            <a:avLst/>
          </a:prstGeom>
          <a:solidFill>
            <a:srgbClr val="FFFFFF"/>
          </a:solidFill>
        </p:spPr>
      </p:pic>
      <p:sp>
        <p:nvSpPr>
          <p:cNvPr id="83" name="Text Placeholder 9">
            <a:extLst>
              <a:ext uri="{FF2B5EF4-FFF2-40B4-BE49-F238E27FC236}">
                <a16:creationId xmlns:a16="http://schemas.microsoft.com/office/drawing/2014/main" id="{3F0F2A73-DA99-4E74-AE6E-E474FA51110A}"/>
              </a:ext>
            </a:extLst>
          </p:cNvPr>
          <p:cNvSpPr>
            <a:spLocks noGrp="1"/>
          </p:cNvSpPr>
          <p:nvPr>
            <p:ph type="body" sz="quarter" idx="26"/>
          </p:nvPr>
        </p:nvSpPr>
        <p:spPr>
          <a:xfrm>
            <a:off x="7297510" y="3855588"/>
            <a:ext cx="1558019" cy="990600"/>
          </a:xfrm>
        </p:spPr>
        <p:txBody>
          <a:bodyPr/>
          <a:lstStyle/>
          <a:p>
            <a:r>
              <a:rPr lang="en-US" dirty="0"/>
              <a:t>Object Detection</a:t>
            </a:r>
          </a:p>
        </p:txBody>
      </p:sp>
      <p:sp>
        <p:nvSpPr>
          <p:cNvPr id="13" name="Footer Placeholder 4">
            <a:extLst>
              <a:ext uri="{FF2B5EF4-FFF2-40B4-BE49-F238E27FC236}">
                <a16:creationId xmlns:a16="http://schemas.microsoft.com/office/drawing/2014/main" id="{43A6ABCD-7473-4668-88CD-9F59EA13F472}"/>
              </a:ext>
            </a:extLst>
          </p:cNvPr>
          <p:cNvSpPr>
            <a:spLocks noGrp="1"/>
          </p:cNvSpPr>
          <p:nvPr>
            <p:ph type="ftr" sz="quarter" idx="4294967295"/>
          </p:nvPr>
        </p:nvSpPr>
        <p:spPr>
          <a:xfrm>
            <a:off x="3048001" y="6414340"/>
            <a:ext cx="8178408" cy="313241"/>
          </a:xfrm>
          <a:prstGeom prst="rect">
            <a:avLst/>
          </a:prstGeom>
        </p:spPr>
        <p:txBody>
          <a:bodyPr vert="horz" lIns="0" tIns="0" rIns="0" bIns="0" rtlCol="0" anchor="ctr"/>
          <a:lstStyle>
            <a:defPPr>
              <a:defRPr lang="en-US"/>
            </a:defPPr>
            <a:lvl1pPr marL="0" algn="l" defTabSz="914400" rtl="0" eaLnBrk="1" latinLnBrk="0" hangingPunct="1">
              <a:defRPr lang="en-US" sz="900" kern="1200">
                <a:solidFill>
                  <a:schemeClr val="accent4"/>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450"/>
              </a:spcAft>
            </a:pPr>
            <a:r>
              <a:rPr lang="en-US" dirty="0"/>
              <a:t>© 2019 Optum, Inc. All rights reserved. Confidential property of Optum. Do not distribute or reproduce without express permission from Optum.</a:t>
            </a:r>
          </a:p>
        </p:txBody>
      </p:sp>
      <p:sp>
        <p:nvSpPr>
          <p:cNvPr id="4" name="Slide Number Placeholder 3"/>
          <p:cNvSpPr>
            <a:spLocks noGrp="1"/>
          </p:cNvSpPr>
          <p:nvPr>
            <p:ph type="sldNum" sz="quarter" idx="4294967295"/>
          </p:nvPr>
        </p:nvSpPr>
        <p:spPr>
          <a:xfrm>
            <a:off x="11265408" y="6448111"/>
            <a:ext cx="539496" cy="230833"/>
          </a:xfrm>
          <a:prstGeom prst="rect">
            <a:avLst/>
          </a:prstGeom>
        </p:spPr>
        <p:txBody>
          <a:bodyPr vert="horz" lIns="0" tIns="0" rIns="0" bIns="0" rtlCol="0" anchor="ctr">
            <a:normAutofit/>
          </a:bodyPr>
          <a:lstStyle>
            <a:defPPr>
              <a:defRPr lang="en-US"/>
            </a:defPPr>
            <a:lvl1pPr marL="0" algn="r" defTabSz="914400" rtl="0" eaLnBrk="1" latinLnBrk="0" hangingPunct="1">
              <a:defRPr sz="900" kern="1200">
                <a:solidFill>
                  <a:schemeClr val="accent4"/>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450"/>
              </a:spcAft>
              <a:defRPr/>
            </a:pPr>
            <a:fld id="{901F1369-4AEB-4520-96C0-9F78886180C1}" type="slidenum">
              <a:rPr lang="en-US" smtClean="0"/>
              <a:pPr>
                <a:spcAft>
                  <a:spcPts val="450"/>
                </a:spcAft>
                <a:defRPr/>
              </a:pPr>
              <a:t>6</a:t>
            </a:fld>
            <a:endParaRPr lang="en-US" dirty="0"/>
          </a:p>
        </p:txBody>
      </p:sp>
    </p:spTree>
    <p:extLst>
      <p:ext uri="{BB962C8B-B14F-4D97-AF65-F5344CB8AC3E}">
        <p14:creationId xmlns:p14="http://schemas.microsoft.com/office/powerpoint/2010/main" val="4169879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476" y="-12700"/>
            <a:ext cx="8486775" cy="805544"/>
          </a:xfrm>
        </p:spPr>
        <p:txBody>
          <a:bodyPr/>
          <a:lstStyle/>
          <a:p>
            <a:r>
              <a:rPr lang="en-US" sz="2000" dirty="0"/>
              <a:t>Module-1 IOT Device (Simulator) Part-2 (Emotion Detection)</a:t>
            </a:r>
            <a:endParaRPr lang="en-US" sz="2100" dirty="0"/>
          </a:p>
        </p:txBody>
      </p:sp>
      <p:sp>
        <p:nvSpPr>
          <p:cNvPr id="4" name="Slide Number Placeholder 3"/>
          <p:cNvSpPr>
            <a:spLocks noGrp="1"/>
          </p:cNvSpPr>
          <p:nvPr>
            <p:ph type="sldNum" sz="quarter" idx="10"/>
          </p:nvPr>
        </p:nvSpPr>
        <p:spPr/>
        <p:txBody>
          <a:bodyPr/>
          <a:lstStyle/>
          <a:p>
            <a:pPr>
              <a:defRPr/>
            </a:pPr>
            <a:fld id="{CB5D9071-D5FC-4807-8836-CA3C2A3EF34E}" type="slidenum">
              <a:rPr lang="en-US" smtClean="0">
                <a:solidFill>
                  <a:srgbClr val="63666A"/>
                </a:solidFill>
              </a:rPr>
              <a:pPr>
                <a:defRPr/>
              </a:pPr>
              <a:t>7</a:t>
            </a:fld>
            <a:endParaRPr lang="en-US" dirty="0">
              <a:solidFill>
                <a:srgbClr val="63666A"/>
              </a:solidFill>
            </a:endParaRPr>
          </a:p>
        </p:txBody>
      </p:sp>
      <p:pic>
        <p:nvPicPr>
          <p:cNvPr id="6146" name="Picture 2" descr="image">
            <a:extLst>
              <a:ext uri="{FF2B5EF4-FFF2-40B4-BE49-F238E27FC236}">
                <a16:creationId xmlns:a16="http://schemas.microsoft.com/office/drawing/2014/main" id="{D7725D6E-061B-4DBE-86A6-3F55BCD310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7" y="971551"/>
            <a:ext cx="3070860" cy="29718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a:extLst>
              <a:ext uri="{FF2B5EF4-FFF2-40B4-BE49-F238E27FC236}">
                <a16:creationId xmlns:a16="http://schemas.microsoft.com/office/drawing/2014/main" id="{4286E0BE-8578-4C90-8C59-1AD2AED9EF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8065" y="2055363"/>
            <a:ext cx="4267200" cy="2809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43951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754" y="0"/>
            <a:ext cx="8486775" cy="590550"/>
          </a:xfrm>
        </p:spPr>
        <p:txBody>
          <a:bodyPr/>
          <a:lstStyle/>
          <a:p>
            <a:r>
              <a:rPr lang="en-US" dirty="0"/>
              <a:t>Module-2 </a:t>
            </a:r>
            <a:r>
              <a:rPr lang="en-US" sz="2100" dirty="0"/>
              <a:t>WebApp (Mobile App) </a:t>
            </a:r>
          </a:p>
        </p:txBody>
      </p:sp>
      <p:sp>
        <p:nvSpPr>
          <p:cNvPr id="4" name="Slide Number Placeholder 3"/>
          <p:cNvSpPr>
            <a:spLocks noGrp="1"/>
          </p:cNvSpPr>
          <p:nvPr>
            <p:ph type="sldNum" sz="quarter" idx="10"/>
          </p:nvPr>
        </p:nvSpPr>
        <p:spPr/>
        <p:txBody>
          <a:bodyPr/>
          <a:lstStyle/>
          <a:p>
            <a:pPr>
              <a:defRPr/>
            </a:pPr>
            <a:fld id="{CB5D9071-D5FC-4807-8836-CA3C2A3EF34E}" type="slidenum">
              <a:rPr lang="en-US" smtClean="0">
                <a:solidFill>
                  <a:srgbClr val="63666A"/>
                </a:solidFill>
              </a:rPr>
              <a:pPr>
                <a:defRPr/>
              </a:pPr>
              <a:t>8</a:t>
            </a:fld>
            <a:endParaRPr lang="en-US" dirty="0">
              <a:solidFill>
                <a:srgbClr val="63666A"/>
              </a:solidFill>
            </a:endParaRPr>
          </a:p>
        </p:txBody>
      </p:sp>
      <p:pic>
        <p:nvPicPr>
          <p:cNvPr id="10" name="Picture 9" descr="Graphical user interface, text, application, website&#10;&#10;Description automatically generated">
            <a:extLst>
              <a:ext uri="{FF2B5EF4-FFF2-40B4-BE49-F238E27FC236}">
                <a16:creationId xmlns:a16="http://schemas.microsoft.com/office/drawing/2014/main" id="{4B6D8283-FF21-4A62-87A5-A1D22DD359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3354" y="977900"/>
            <a:ext cx="3390446" cy="3733800"/>
          </a:xfrm>
          <a:prstGeom prst="rect">
            <a:avLst/>
          </a:prstGeom>
        </p:spPr>
      </p:pic>
      <p:pic>
        <p:nvPicPr>
          <p:cNvPr id="4098" name="Picture 2" descr="image">
            <a:extLst>
              <a:ext uri="{FF2B5EF4-FFF2-40B4-BE49-F238E27FC236}">
                <a16:creationId xmlns:a16="http://schemas.microsoft.com/office/drawing/2014/main" id="{D6BBC118-016C-4269-8EBC-2A8DCF7FD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977900"/>
            <a:ext cx="4699294"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24656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2FF97-D22B-44DA-8941-9648E05CFC33}"/>
              </a:ext>
            </a:extLst>
          </p:cNvPr>
          <p:cNvSpPr>
            <a:spLocks noGrp="1"/>
          </p:cNvSpPr>
          <p:nvPr>
            <p:ph type="title"/>
          </p:nvPr>
        </p:nvSpPr>
        <p:spPr>
          <a:xfrm>
            <a:off x="371476" y="0"/>
            <a:ext cx="8486775" cy="805544"/>
          </a:xfrm>
        </p:spPr>
        <p:txBody>
          <a:bodyPr anchor="b">
            <a:normAutofit/>
          </a:bodyPr>
          <a:lstStyle/>
          <a:p>
            <a:r>
              <a:rPr lang="en-US" b="1" dirty="0"/>
              <a:t>Future Scope of proposed Solution</a:t>
            </a:r>
            <a:endParaRPr lang="en-US" dirty="0"/>
          </a:p>
        </p:txBody>
      </p:sp>
      <p:sp>
        <p:nvSpPr>
          <p:cNvPr id="3" name="Content Placeholder 2">
            <a:extLst>
              <a:ext uri="{FF2B5EF4-FFF2-40B4-BE49-F238E27FC236}">
                <a16:creationId xmlns:a16="http://schemas.microsoft.com/office/drawing/2014/main" id="{55006A6F-8B8A-40F5-A4F1-F509BDD0FA7F}"/>
              </a:ext>
            </a:extLst>
          </p:cNvPr>
          <p:cNvSpPr>
            <a:spLocks noGrp="1"/>
          </p:cNvSpPr>
          <p:nvPr>
            <p:ph sz="half" idx="2"/>
          </p:nvPr>
        </p:nvSpPr>
        <p:spPr>
          <a:xfrm>
            <a:off x="3657600" y="1123950"/>
            <a:ext cx="5216979" cy="3305176"/>
          </a:xfrm>
        </p:spPr>
        <p:txBody>
          <a:bodyPr>
            <a:normAutofit/>
          </a:bodyPr>
          <a:lstStyle/>
          <a:p>
            <a:r>
              <a:rPr lang="en-US" sz="1200" dirty="0"/>
              <a:t>1) Adding Video Emotion Analysis so we can use Telehealth effectively.</a:t>
            </a:r>
          </a:p>
          <a:p>
            <a:r>
              <a:rPr lang="en-US" sz="1200" dirty="0"/>
              <a:t>2) Integration of our IOT device with other wearable devices </a:t>
            </a:r>
            <a:r>
              <a:rPr lang="en-US" sz="1200" dirty="0">
                <a:solidFill>
                  <a:srgbClr val="63666A"/>
                </a:solidFill>
                <a:latin typeface="Arial" pitchFamily="34" charset="0"/>
                <a:ea typeface="Arial Unicode MS" pitchFamily="34" charset="-128"/>
                <a:cs typeface="Arial Unicode MS" pitchFamily="34" charset="-128"/>
              </a:rPr>
              <a:t>“to prompt and track diet, exercise and medication adherence". This integration can help to solve  larger health problems.</a:t>
            </a:r>
          </a:p>
          <a:p>
            <a:r>
              <a:rPr lang="en-US" sz="1200" dirty="0">
                <a:solidFill>
                  <a:srgbClr val="63666A"/>
                </a:solidFill>
                <a:latin typeface="Arial" pitchFamily="34" charset="0"/>
                <a:ea typeface="Arial Unicode MS" pitchFamily="34" charset="-128"/>
                <a:cs typeface="Arial Unicode MS" pitchFamily="34" charset="-128"/>
              </a:rPr>
              <a:t>3) Adding Thermal cameras for live temperature feeding .This can be helpful to detect fever into contagious disease like Covid19.</a:t>
            </a:r>
          </a:p>
          <a:p>
            <a:r>
              <a:rPr lang="en-US" sz="1200" dirty="0">
                <a:solidFill>
                  <a:srgbClr val="63666A"/>
                </a:solidFill>
                <a:latin typeface="Arial" pitchFamily="34" charset="0"/>
                <a:ea typeface="Arial Unicode MS" pitchFamily="34" charset="-128"/>
                <a:cs typeface="Arial Unicode MS" pitchFamily="34" charset="-128"/>
              </a:rPr>
              <a:t>4) Feedback module will be added into future.</a:t>
            </a:r>
          </a:p>
          <a:p>
            <a:r>
              <a:rPr lang="en-US" sz="1200" dirty="0">
                <a:solidFill>
                  <a:srgbClr val="63666A"/>
                </a:solidFill>
                <a:latin typeface="Arial" pitchFamily="34" charset="0"/>
                <a:ea typeface="Arial Unicode MS" pitchFamily="34" charset="-128"/>
                <a:cs typeface="Arial Unicode MS" pitchFamily="34" charset="-128"/>
              </a:rPr>
              <a:t>6) IOS application will be added into future.</a:t>
            </a:r>
          </a:p>
          <a:p>
            <a:endParaRPr lang="en-US" sz="1200" dirty="0">
              <a:solidFill>
                <a:srgbClr val="63666A"/>
              </a:solidFill>
              <a:latin typeface="Arial" pitchFamily="34" charset="0"/>
              <a:ea typeface="Arial Unicode MS" pitchFamily="34" charset="-128"/>
              <a:cs typeface="Arial Unicode MS" pitchFamily="34" charset="-128"/>
            </a:endParaRPr>
          </a:p>
          <a:p>
            <a:endParaRPr lang="en-US" sz="1200" dirty="0"/>
          </a:p>
        </p:txBody>
      </p:sp>
      <p:sp>
        <p:nvSpPr>
          <p:cNvPr id="4" name="Footer Placeholder 3">
            <a:extLst>
              <a:ext uri="{FF2B5EF4-FFF2-40B4-BE49-F238E27FC236}">
                <a16:creationId xmlns:a16="http://schemas.microsoft.com/office/drawing/2014/main" id="{9DFF3158-A663-4139-AC69-883096386EA1}"/>
              </a:ext>
            </a:extLst>
          </p:cNvPr>
          <p:cNvSpPr>
            <a:spLocks noGrp="1"/>
          </p:cNvSpPr>
          <p:nvPr>
            <p:ph type="ftr" sz="quarter" idx="11"/>
          </p:nvPr>
        </p:nvSpPr>
        <p:spPr>
          <a:xfrm>
            <a:off x="3100388" y="4865238"/>
            <a:ext cx="5314950" cy="273844"/>
          </a:xfrm>
        </p:spPr>
        <p:txBody>
          <a:bodyPr anchor="ctr">
            <a:normAutofit/>
          </a:bodyPr>
          <a:lstStyle/>
          <a:p>
            <a:pPr>
              <a:spcAft>
                <a:spcPts val="600"/>
              </a:spcAft>
            </a:pPr>
            <a:r>
              <a:rPr lang="en-US" dirty="0">
                <a:solidFill>
                  <a:srgbClr val="55565A">
                    <a:tint val="75000"/>
                  </a:srgbClr>
                </a:solidFill>
              </a:rPr>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27C50914-6321-4043-BD67-0347D2A2A260}"/>
              </a:ext>
            </a:extLst>
          </p:cNvPr>
          <p:cNvSpPr>
            <a:spLocks noGrp="1"/>
          </p:cNvSpPr>
          <p:nvPr>
            <p:ph type="sldNum" sz="quarter" idx="12"/>
          </p:nvPr>
        </p:nvSpPr>
        <p:spPr>
          <a:xfrm>
            <a:off x="8448675" y="4865238"/>
            <a:ext cx="406854" cy="273844"/>
          </a:xfrm>
        </p:spPr>
        <p:txBody>
          <a:bodyPr anchor="ctr">
            <a:normAutofit/>
          </a:bodyPr>
          <a:lstStyle/>
          <a:p>
            <a:pPr>
              <a:spcAft>
                <a:spcPts val="600"/>
              </a:spcAft>
            </a:pPr>
            <a:fld id="{3310D8EA-3107-4873-B9AB-DD7D3E79053A}" type="slidenum">
              <a:rPr lang="en-US" smtClean="0">
                <a:solidFill>
                  <a:srgbClr val="55565A">
                    <a:tint val="75000"/>
                  </a:srgbClr>
                </a:solidFill>
              </a:rPr>
              <a:pPr>
                <a:spcAft>
                  <a:spcPts val="600"/>
                </a:spcAft>
              </a:pPr>
              <a:t>9</a:t>
            </a:fld>
            <a:endParaRPr lang="en-US" dirty="0">
              <a:solidFill>
                <a:srgbClr val="55565A">
                  <a:tint val="75000"/>
                </a:srgbClr>
              </a:solidFill>
            </a:endParaRPr>
          </a:p>
        </p:txBody>
      </p:sp>
      <p:pic>
        <p:nvPicPr>
          <p:cNvPr id="7" name="Picture 6">
            <a:extLst>
              <a:ext uri="{FF2B5EF4-FFF2-40B4-BE49-F238E27FC236}">
                <a16:creationId xmlns:a16="http://schemas.microsoft.com/office/drawing/2014/main" id="{5314A3F7-DAD1-470F-A69B-5A6841C91CD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33400" y="1123950"/>
            <a:ext cx="2895600" cy="2514600"/>
          </a:xfrm>
          <a:prstGeom prst="rect">
            <a:avLst/>
          </a:prstGeom>
          <a:noFill/>
        </p:spPr>
      </p:pic>
    </p:spTree>
    <p:extLst>
      <p:ext uri="{BB962C8B-B14F-4D97-AF65-F5344CB8AC3E}">
        <p14:creationId xmlns:p14="http://schemas.microsoft.com/office/powerpoint/2010/main" val="3059706728"/>
      </p:ext>
    </p:extLst>
  </p:cSld>
  <p:clrMapOvr>
    <a:masterClrMapping/>
  </p:clrMapOvr>
</p:sld>
</file>

<file path=ppt/theme/theme1.xml><?xml version="1.0" encoding="utf-8"?>
<a:theme xmlns:a="http://schemas.openxmlformats.org/drawingml/2006/main" name="Optum Standard 2017">
  <a:themeElements>
    <a:clrScheme name="Custom 1">
      <a:dk1>
        <a:srgbClr val="55565A"/>
      </a:dk1>
      <a:lt1>
        <a:srgbClr val="FFFFFF"/>
      </a:lt1>
      <a:dk2>
        <a:srgbClr val="55565A"/>
      </a:dk2>
      <a:lt2>
        <a:srgbClr val="FFFFFF"/>
      </a:lt2>
      <a:accent1>
        <a:srgbClr val="E87722"/>
      </a:accent1>
      <a:accent2>
        <a:srgbClr val="F2AA00"/>
      </a:accent2>
      <a:accent3>
        <a:srgbClr val="63666A"/>
      </a:accent3>
      <a:accent4>
        <a:srgbClr val="888B8D"/>
      </a:accent4>
      <a:accent5>
        <a:srgbClr val="B1B3B3"/>
      </a:accent5>
      <a:accent6>
        <a:srgbClr val="D0D0CE"/>
      </a:accent6>
      <a:hlink>
        <a:srgbClr val="E87722"/>
      </a:hlink>
      <a:folHlink>
        <a:srgbClr val="63666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thm15="http://schemas.microsoft.com/office/thememl/2012/main" name="Optum Template Standard - 2017 - 07.17.17.potx" id="{C39B315F-E85D-43A3-9328-CD1941EC451E}" vid="{41A285A3-CDD9-43C3-A1DE-8F1659166C2A}"/>
    </a:ext>
  </a:extLst>
</a:theme>
</file>

<file path=ppt/theme/theme2.xml><?xml version="1.0" encoding="utf-8"?>
<a:theme xmlns:a="http://schemas.openxmlformats.org/drawingml/2006/main" name="1_Optum Standard 2017">
  <a:themeElements>
    <a:clrScheme name="Custom 1">
      <a:dk1>
        <a:srgbClr val="55565A"/>
      </a:dk1>
      <a:lt1>
        <a:srgbClr val="FFFFFF"/>
      </a:lt1>
      <a:dk2>
        <a:srgbClr val="55565A"/>
      </a:dk2>
      <a:lt2>
        <a:srgbClr val="FFFFFF"/>
      </a:lt2>
      <a:accent1>
        <a:srgbClr val="E87722"/>
      </a:accent1>
      <a:accent2>
        <a:srgbClr val="F2AA00"/>
      </a:accent2>
      <a:accent3>
        <a:srgbClr val="63666A"/>
      </a:accent3>
      <a:accent4>
        <a:srgbClr val="888B8D"/>
      </a:accent4>
      <a:accent5>
        <a:srgbClr val="B1B3B3"/>
      </a:accent5>
      <a:accent6>
        <a:srgbClr val="D0D0CE"/>
      </a:accent6>
      <a:hlink>
        <a:srgbClr val="E87722"/>
      </a:hlink>
      <a:folHlink>
        <a:srgbClr val="63666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thm15="http://schemas.microsoft.com/office/thememl/2012/main" name="Optum Template Standard - 2017 - 07.17.17.potx" id="{C39B315F-E85D-43A3-9328-CD1941EC451E}" vid="{41A285A3-CDD9-43C3-A1DE-8F1659166C2A}"/>
    </a:ext>
  </a:extLst>
</a:theme>
</file>

<file path=ppt/theme/theme3.xml><?xml version="1.0" encoding="utf-8"?>
<a:theme xmlns:a="http://schemas.openxmlformats.org/drawingml/2006/main" name="3_Section A">
  <a:themeElements>
    <a:clrScheme name="Section A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fontScheme name="Section A">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spcFirstLastPara="0" vert="horz" wrap="square" lIns="186690" tIns="93345" rIns="210526" bIns="93345" numCol="1" spcCol="1270" anchor="ctr" anchorCtr="0">
        <a:noAutofit/>
      </a:bodyPr>
      <a:lstStyle>
        <a:defPPr algn="ctr" defTabSz="1555750">
          <a:lnSpc>
            <a:spcPct val="90000"/>
          </a:lnSpc>
          <a:spcBef>
            <a:spcPct val="0"/>
          </a:spcBef>
          <a:spcAft>
            <a:spcPct val="35000"/>
          </a:spcAft>
          <a:defRPr sz="3500" kern="1200" dirty="0" smtClean="0"/>
        </a:defPPr>
      </a:lstStyle>
      <a: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a:style>
    </a:spDef>
    <a:ln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lnDef>
  </a:objectDefaults>
  <a:extraClrSchemeLst>
    <a:extraClrScheme>
      <a:clrScheme name="Section A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Section A">
  <a:themeElements>
    <a:clrScheme name="Section A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fontScheme name="Section A">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spcFirstLastPara="0" vert="horz" wrap="square" lIns="186690" tIns="93345" rIns="210526" bIns="93345" numCol="1" spcCol="1270" anchor="ctr" anchorCtr="0">
        <a:noAutofit/>
      </a:bodyPr>
      <a:lstStyle>
        <a:defPPr algn="ctr" defTabSz="1555750">
          <a:lnSpc>
            <a:spcPct val="90000"/>
          </a:lnSpc>
          <a:spcBef>
            <a:spcPct val="0"/>
          </a:spcBef>
          <a:spcAft>
            <a:spcPct val="35000"/>
          </a:spcAft>
          <a:defRPr sz="3500" kern="1200" dirty="0" smtClean="0"/>
        </a:defPPr>
      </a:lstStyle>
      <a: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a:style>
    </a:spDef>
    <a:ln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lnDef>
  </a:objectDefaults>
  <a:extraClrSchemeLst>
    <a:extraClrScheme>
      <a:clrScheme name="Section A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_Optum Standard 2017">
  <a:themeElements>
    <a:clrScheme name="Custom 1">
      <a:dk1>
        <a:srgbClr val="55565A"/>
      </a:dk1>
      <a:lt1>
        <a:srgbClr val="FFFFFF"/>
      </a:lt1>
      <a:dk2>
        <a:srgbClr val="55565A"/>
      </a:dk2>
      <a:lt2>
        <a:srgbClr val="FFFFFF"/>
      </a:lt2>
      <a:accent1>
        <a:srgbClr val="E87722"/>
      </a:accent1>
      <a:accent2>
        <a:srgbClr val="F2AA00"/>
      </a:accent2>
      <a:accent3>
        <a:srgbClr val="63666A"/>
      </a:accent3>
      <a:accent4>
        <a:srgbClr val="888B8D"/>
      </a:accent4>
      <a:accent5>
        <a:srgbClr val="B1B3B3"/>
      </a:accent5>
      <a:accent6>
        <a:srgbClr val="D0D0CE"/>
      </a:accent6>
      <a:hlink>
        <a:srgbClr val="E87722"/>
      </a:hlink>
      <a:folHlink>
        <a:srgbClr val="63666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thm15="http://schemas.microsoft.com/office/thememl/2012/main" name="Optum Template Standard - 2017 - 07.17.17.potx" id="{C39B315F-E85D-43A3-9328-CD1941EC451E}" vid="{41A285A3-CDD9-43C3-A1DE-8F1659166C2A}"/>
    </a:ext>
  </a:extLst>
</a:theme>
</file>

<file path=ppt/theme/theme6.xml><?xml version="1.0" encoding="utf-8"?>
<a:theme xmlns:a="http://schemas.openxmlformats.org/drawingml/2006/main" name="6_Optum Standard 2017">
  <a:themeElements>
    <a:clrScheme name="Custom 1">
      <a:dk1>
        <a:srgbClr val="55565A"/>
      </a:dk1>
      <a:lt1>
        <a:srgbClr val="FFFFFF"/>
      </a:lt1>
      <a:dk2>
        <a:srgbClr val="55565A"/>
      </a:dk2>
      <a:lt2>
        <a:srgbClr val="FFFFFF"/>
      </a:lt2>
      <a:accent1>
        <a:srgbClr val="E87722"/>
      </a:accent1>
      <a:accent2>
        <a:srgbClr val="F2AA00"/>
      </a:accent2>
      <a:accent3>
        <a:srgbClr val="63666A"/>
      </a:accent3>
      <a:accent4>
        <a:srgbClr val="888B8D"/>
      </a:accent4>
      <a:accent5>
        <a:srgbClr val="B1B3B3"/>
      </a:accent5>
      <a:accent6>
        <a:srgbClr val="D0D0CE"/>
      </a:accent6>
      <a:hlink>
        <a:srgbClr val="E87722"/>
      </a:hlink>
      <a:folHlink>
        <a:srgbClr val="63666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a:defPPr>
      </a:lstStyle>
    </a:txDef>
  </a:objectDefaults>
  <a:extraClrSchemeLst/>
  <a:custClrLst>
    <a:custClr name="Custom Color 1">
      <a:srgbClr val="E87722"/>
    </a:custClr>
    <a:custClr name="Custom Color 2">
      <a:srgbClr val="888B8D"/>
    </a:custClr>
    <a:custClr name="Custom Color 3">
      <a:srgbClr val="739600"/>
    </a:custClr>
    <a:custClr name="Custom Color 4">
      <a:srgbClr val="008770"/>
    </a:custClr>
    <a:custClr name="Custom Color 5">
      <a:srgbClr val="00549F"/>
    </a:custClr>
    <a:custClr name="Custom Color 6">
      <a:srgbClr val="3B0083"/>
    </a:custClr>
    <a:custClr name="Custom Color 7">
      <a:srgbClr val="A22B38"/>
    </a:custClr>
  </a:custClrLst>
  <a:extLst>
    <a:ext uri="{05A4C25C-085E-4340-85A3-A5531E510DB2}">
      <thm15:themeFamily xmlns:thm15="http://schemas.microsoft.com/office/thememl/2012/main" name="Optum Template Standard - 2017 - 07.17.17.potx" id="{C39B315F-E85D-43A3-9328-CD1941EC451E}" vid="{41A285A3-CDD9-43C3-A1DE-8F1659166C2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7470</TotalTime>
  <Words>638</Words>
  <Application>Microsoft Office PowerPoint</Application>
  <PresentationFormat>On-screen Show (16:9)</PresentationFormat>
  <Paragraphs>69</Paragraphs>
  <Slides>10</Slides>
  <Notes>1</Notes>
  <HiddenSlides>0</HiddenSlides>
  <MMClips>0</MMClips>
  <ScaleCrop>false</ScaleCrop>
  <HeadingPairs>
    <vt:vector size="6" baseType="variant">
      <vt:variant>
        <vt:lpstr>Fonts Used</vt:lpstr>
      </vt:variant>
      <vt:variant>
        <vt:i4>2</vt:i4>
      </vt:variant>
      <vt:variant>
        <vt:lpstr>Theme</vt:lpstr>
      </vt:variant>
      <vt:variant>
        <vt:i4>6</vt:i4>
      </vt:variant>
      <vt:variant>
        <vt:lpstr>Slide Titles</vt:lpstr>
      </vt:variant>
      <vt:variant>
        <vt:i4>10</vt:i4>
      </vt:variant>
    </vt:vector>
  </HeadingPairs>
  <TitlesOfParts>
    <vt:vector size="18" baseType="lpstr">
      <vt:lpstr>Arial</vt:lpstr>
      <vt:lpstr>Calibri</vt:lpstr>
      <vt:lpstr>Optum Standard 2017</vt:lpstr>
      <vt:lpstr>1_Optum Standard 2017</vt:lpstr>
      <vt:lpstr>3_Section A</vt:lpstr>
      <vt:lpstr>4_Section A</vt:lpstr>
      <vt:lpstr>5_Optum Standard 2017</vt:lpstr>
      <vt:lpstr>6_Optum Standard 2017</vt:lpstr>
      <vt:lpstr>Team - Great Defenders  Gulshan Arora  Rishabh Pandey   Sushikant Singh  Asmita Mehrotra  “A team is a group of people who trust each other.” </vt:lpstr>
      <vt:lpstr>Problem Statement</vt:lpstr>
      <vt:lpstr>Proposed Solution by Automated Patient Care Manager</vt:lpstr>
      <vt:lpstr> Automated Patient Care Manager</vt:lpstr>
      <vt:lpstr>Automated Patient Care Manager Architecture</vt:lpstr>
      <vt:lpstr>Module-1 IOT Device (Simulator) Part-1 (Movement Detection)</vt:lpstr>
      <vt:lpstr>Module-1 IOT Device (Simulator) Part-2 (Emotion Detection)</vt:lpstr>
      <vt:lpstr>Module-2 WebApp (Mobile App) </vt:lpstr>
      <vt:lpstr>Future Scope of proposed Solution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Joshi, Sagar S</dc:creator>
  <cp:lastModifiedBy>Singh, Leimapokpam S</cp:lastModifiedBy>
  <cp:revision>159</cp:revision>
  <dcterms:created xsi:type="dcterms:W3CDTF">2006-08-16T00:00:00Z</dcterms:created>
  <dcterms:modified xsi:type="dcterms:W3CDTF">2022-08-04T16:10:30Z</dcterms:modified>
</cp:coreProperties>
</file>